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5" r:id="rId4"/>
    <p:sldId id="260" r:id="rId5"/>
    <p:sldId id="265" r:id="rId6"/>
    <p:sldId id="334" r:id="rId7"/>
    <p:sldId id="277" r:id="rId8"/>
    <p:sldId id="266" r:id="rId9"/>
    <p:sldId id="267" r:id="rId10"/>
    <p:sldId id="261" r:id="rId11"/>
    <p:sldId id="262" r:id="rId12"/>
    <p:sldId id="263" r:id="rId13"/>
    <p:sldId id="26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38" r:id="rId23"/>
    <p:sldId id="339" r:id="rId24"/>
    <p:sldId id="340" r:id="rId25"/>
    <p:sldId id="341" r:id="rId26"/>
    <p:sldId id="342" r:id="rId27"/>
    <p:sldId id="343" r:id="rId28"/>
    <p:sldId id="333" r:id="rId29"/>
    <p:sldId id="273" r:id="rId30"/>
    <p:sldId id="353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EF0903"/>
    <a:srgbClr val="F18FEA"/>
    <a:srgbClr val="FF66FF"/>
    <a:srgbClr val="99FF99"/>
    <a:srgbClr val="FF33CC"/>
    <a:srgbClr val="C89682"/>
    <a:srgbClr val="B26B4E"/>
    <a:srgbClr val="6E4230"/>
    <a:srgbClr val="3C1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AE8D-6E20-4651-B908-B1732D672BE0}" v="4" dt="2025-05-08T02:23:12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0239" autoAdjust="0"/>
  </p:normalViewPr>
  <p:slideViewPr>
    <p:cSldViewPr snapToGrid="0">
      <p:cViewPr>
        <p:scale>
          <a:sx n="50" d="100"/>
          <a:sy n="50" d="100"/>
        </p:scale>
        <p:origin x="2021" y="6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in Than Zaw" userId="2c7e0f8ff6a204d9" providerId="LiveId" clId="{DC07AE8D-6E20-4651-B908-B1732D672BE0}"/>
    <pc:docChg chg="undo custSel modSld">
      <pc:chgData name="Thein Than Zaw" userId="2c7e0f8ff6a204d9" providerId="LiveId" clId="{DC07AE8D-6E20-4651-B908-B1732D672BE0}" dt="2025-05-08T02:23:21.876" v="23" actId="14100"/>
      <pc:docMkLst>
        <pc:docMk/>
      </pc:docMkLst>
      <pc:sldChg chg="modSp mod">
        <pc:chgData name="Thein Than Zaw" userId="2c7e0f8ff6a204d9" providerId="LiveId" clId="{DC07AE8D-6E20-4651-B908-B1732D672BE0}" dt="2025-05-08T02:22:20.688" v="2" actId="14100"/>
        <pc:sldMkLst>
          <pc:docMk/>
          <pc:sldMk cId="1761155794" sldId="261"/>
        </pc:sldMkLst>
        <pc:spChg chg="mod">
          <ac:chgData name="Thein Than Zaw" userId="2c7e0f8ff6a204d9" providerId="LiveId" clId="{DC07AE8D-6E20-4651-B908-B1732D672BE0}" dt="2025-05-08T02:22:10.384" v="0" actId="14100"/>
          <ac:spMkLst>
            <pc:docMk/>
            <pc:sldMk cId="1761155794" sldId="261"/>
            <ac:spMk id="6" creationId="{4A30461C-A5E2-4B5D-8125-792C37560F98}"/>
          </ac:spMkLst>
        </pc:spChg>
        <pc:spChg chg="mod">
          <ac:chgData name="Thein Than Zaw" userId="2c7e0f8ff6a204d9" providerId="LiveId" clId="{DC07AE8D-6E20-4651-B908-B1732D672BE0}" dt="2025-05-08T02:22:20.688" v="2" actId="14100"/>
          <ac:spMkLst>
            <pc:docMk/>
            <pc:sldMk cId="1761155794" sldId="261"/>
            <ac:spMk id="7" creationId="{BD8E688C-2CD1-42E0-B575-66CE71B792FC}"/>
          </ac:spMkLst>
        </pc:spChg>
        <pc:grpChg chg="mod">
          <ac:chgData name="Thein Than Zaw" userId="2c7e0f8ff6a204d9" providerId="LiveId" clId="{DC07AE8D-6E20-4651-B908-B1732D672BE0}" dt="2025-05-08T02:22:17.162" v="1" actId="14100"/>
          <ac:grpSpMkLst>
            <pc:docMk/>
            <pc:sldMk cId="1761155794" sldId="261"/>
            <ac:grpSpMk id="12" creationId="{BC480FE1-8E15-4EC2-BEF8-66394164B829}"/>
          </ac:grpSpMkLst>
        </pc:grpChg>
      </pc:sldChg>
      <pc:sldChg chg="addSp delSp modSp mod">
        <pc:chgData name="Thein Than Zaw" userId="2c7e0f8ff6a204d9" providerId="LiveId" clId="{DC07AE8D-6E20-4651-B908-B1732D672BE0}" dt="2025-05-08T02:23:21.876" v="23" actId="14100"/>
        <pc:sldMkLst>
          <pc:docMk/>
          <pc:sldMk cId="158757190" sldId="262"/>
        </pc:sldMkLst>
        <pc:spChg chg="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5" creationId="{95F7EA85-9EBB-B74E-AD63-F562F9973491}"/>
          </ac:spMkLst>
        </pc:spChg>
        <pc:spChg chg="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7" creationId="{07AAAEEB-4C52-C6BF-02A0-720779D2F62D}"/>
          </ac:spMkLst>
        </pc:spChg>
        <pc:spChg chg="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8" creationId="{D5D2D63C-AAD2-EDC1-473A-73063DC66A63}"/>
          </ac:spMkLst>
        </pc:spChg>
        <pc:spChg chg="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9" creationId="{C97CEB6D-D2E4-C8D4-F9AE-7B6143AC600D}"/>
          </ac:spMkLst>
        </pc:spChg>
        <pc:spChg chg="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10" creationId="{9B1B730A-34CF-8D25-6549-B26B845A239A}"/>
          </ac:spMkLst>
        </pc:spChg>
        <pc:spChg chg="add mod">
          <ac:chgData name="Thein Than Zaw" userId="2c7e0f8ff6a204d9" providerId="LiveId" clId="{DC07AE8D-6E20-4651-B908-B1732D672BE0}" dt="2025-05-08T02:22:37.634" v="4"/>
          <ac:spMkLst>
            <pc:docMk/>
            <pc:sldMk cId="158757190" sldId="262"/>
            <ac:spMk id="11" creationId="{0EB38140-6D79-F574-4828-C226871A2EBC}"/>
          </ac:spMkLst>
        </pc:spChg>
        <pc:spChg chg="add del mod">
          <ac:chgData name="Thein Than Zaw" userId="2c7e0f8ff6a204d9" providerId="LiveId" clId="{DC07AE8D-6E20-4651-B908-B1732D672BE0}" dt="2025-05-08T02:23:21.876" v="23" actId="14100"/>
          <ac:spMkLst>
            <pc:docMk/>
            <pc:sldMk cId="158757190" sldId="262"/>
            <ac:spMk id="18" creationId="{410ECD2D-5232-266B-05CE-DD90535B742B}"/>
          </ac:spMkLst>
        </pc:spChg>
        <pc:spChg chg="mod">
          <ac:chgData name="Thein Than Zaw" userId="2c7e0f8ff6a204d9" providerId="LiveId" clId="{DC07AE8D-6E20-4651-B908-B1732D672BE0}" dt="2025-05-08T02:22:58.535" v="7"/>
          <ac:spMkLst>
            <pc:docMk/>
            <pc:sldMk cId="158757190" sldId="262"/>
            <ac:spMk id="19" creationId="{6E68256C-9168-15BE-C860-400EE8612A92}"/>
          </ac:spMkLst>
        </pc:spChg>
        <pc:spChg chg="mod">
          <ac:chgData name="Thein Than Zaw" userId="2c7e0f8ff6a204d9" providerId="LiveId" clId="{DC07AE8D-6E20-4651-B908-B1732D672BE0}" dt="2025-05-08T02:23:09.879" v="20" actId="20577"/>
          <ac:spMkLst>
            <pc:docMk/>
            <pc:sldMk cId="158757190" sldId="262"/>
            <ac:spMk id="20" creationId="{B1FEED94-ED70-7D18-AD85-EBCAFDB61946}"/>
          </ac:spMkLst>
        </pc:spChg>
        <pc:spChg chg="mod">
          <ac:chgData name="Thein Than Zaw" userId="2c7e0f8ff6a204d9" providerId="LiveId" clId="{DC07AE8D-6E20-4651-B908-B1732D672BE0}" dt="2025-05-08T02:22:58.535" v="7"/>
          <ac:spMkLst>
            <pc:docMk/>
            <pc:sldMk cId="158757190" sldId="262"/>
            <ac:spMk id="21" creationId="{DAB86DFA-9DEE-2663-7C08-7F2965EEC2FB}"/>
          </ac:spMkLst>
        </pc:spChg>
        <pc:spChg chg="mod">
          <ac:chgData name="Thein Than Zaw" userId="2c7e0f8ff6a204d9" providerId="LiveId" clId="{DC07AE8D-6E20-4651-B908-B1732D672BE0}" dt="2025-05-08T02:22:58.535" v="7"/>
          <ac:spMkLst>
            <pc:docMk/>
            <pc:sldMk cId="158757190" sldId="262"/>
            <ac:spMk id="22" creationId="{164877F6-3208-5D1D-1559-156D450B08B6}"/>
          </ac:spMkLst>
        </pc:spChg>
        <pc:spChg chg="mod">
          <ac:chgData name="Thein Than Zaw" userId="2c7e0f8ff6a204d9" providerId="LiveId" clId="{DC07AE8D-6E20-4651-B908-B1732D672BE0}" dt="2025-05-08T02:22:58.535" v="7"/>
          <ac:spMkLst>
            <pc:docMk/>
            <pc:sldMk cId="158757190" sldId="262"/>
            <ac:spMk id="23" creationId="{0AAF285C-EFB6-ABEE-213A-6902CEDA1DE8}"/>
          </ac:spMkLst>
        </pc:spChg>
        <pc:spChg chg="add mod">
          <ac:chgData name="Thein Than Zaw" userId="2c7e0f8ff6a204d9" providerId="LiveId" clId="{DC07AE8D-6E20-4651-B908-B1732D672BE0}" dt="2025-05-08T02:22:58.535" v="7"/>
          <ac:spMkLst>
            <pc:docMk/>
            <pc:sldMk cId="158757190" sldId="262"/>
            <ac:spMk id="24" creationId="{742035DD-851B-F9CD-220C-09FE023C233E}"/>
          </ac:spMkLst>
        </pc:spChg>
        <pc:grpChg chg="add del mod">
          <ac:chgData name="Thein Than Zaw" userId="2c7e0f8ff6a204d9" providerId="LiveId" clId="{DC07AE8D-6E20-4651-B908-B1732D672BE0}" dt="2025-05-08T02:23:21.876" v="23" actId="14100"/>
          <ac:grpSpMkLst>
            <pc:docMk/>
            <pc:sldMk cId="158757190" sldId="262"/>
            <ac:grpSpMk id="2" creationId="{CA03E14E-6442-3E98-5E6B-01C7806914CF}"/>
          </ac:grpSpMkLst>
        </pc:grpChg>
        <pc:grpChg chg="add mod">
          <ac:chgData name="Thein Than Zaw" userId="2c7e0f8ff6a204d9" providerId="LiveId" clId="{DC07AE8D-6E20-4651-B908-B1732D672BE0}" dt="2025-05-08T02:22:37.634" v="4"/>
          <ac:grpSpMkLst>
            <pc:docMk/>
            <pc:sldMk cId="158757190" sldId="262"/>
            <ac:grpSpMk id="3" creationId="{15596942-DF53-71A1-86E2-D18089C82F05}"/>
          </ac:grpSpMkLst>
        </pc:grpChg>
        <pc:grpChg chg="add mod">
          <ac:chgData name="Thein Than Zaw" userId="2c7e0f8ff6a204d9" providerId="LiveId" clId="{DC07AE8D-6E20-4651-B908-B1732D672BE0}" dt="2025-05-08T02:22:58.535" v="7"/>
          <ac:grpSpMkLst>
            <pc:docMk/>
            <pc:sldMk cId="158757190" sldId="262"/>
            <ac:grpSpMk id="12" creationId="{44C415CB-5C27-3F80-9B1C-ED21A2A4686A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5A28C-5612-4034-85F4-9862B0D16112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10670-30C3-4950-93AA-AF0B40A0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10670-30C3-4950-93AA-AF0B40A004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10670-30C3-4950-93AA-AF0B40A004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10670-30C3-4950-93AA-AF0B40A004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0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DD48-5810-9792-7E8D-36A8391EF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8E65A-FD1B-E5F0-9B3E-E08FCDA34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5E38-7B2F-D9DA-526C-3AA3419A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469B-4C2E-7DAC-432E-0C0BDCE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0F07-35EF-046D-167D-5B46F317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626-8C9D-4956-EB4C-70633D53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FD440-2F70-2D7B-6475-C91CB0C9A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6E9-2786-F436-4C64-5025D6A8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A0DD9-2F90-5303-223D-806B067E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88A0-EED0-FF0C-272C-70B432B0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3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7582D-A6EE-A322-28B8-FF2846534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15242-8709-84EE-F602-1E064E00A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B09C-ABC0-A6AD-1434-4C0A653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E13E-973F-7899-0B3F-F2914971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FAE3-E9B5-D32B-B8B5-832C8A3C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4718-9E6A-8303-1E3D-5CD42C2B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EDB3-DDFE-FC27-6332-6A58B3FA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A0F21-AF6D-9321-36A9-3265FB18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D03FE-5CB0-B9ED-628A-6D18F8BD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6479A-0C5A-0111-C7FA-F43C8380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DBF6-3A5A-5F51-358A-8EF4C839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0BD63-3A12-4C04-FC5A-D5BBBB38E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C8DD-DE34-58DB-45C6-DCCC3727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3AA1E-A552-ABAF-8D1D-01EE2C08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2B56B-1999-DCC1-EA17-A031D192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4270-0BAA-8B3F-5A1B-62D452AC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AC04-82C6-52E8-2076-8AEFA059B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D7917-C441-8883-A16B-D2EB48586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9D1CB-378B-1EB6-D640-6F0AED52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1318D-9D60-FD88-9066-15E7D0ED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A133D-5C9B-E6BC-4377-1D8C3EB5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D057-43CF-9D3A-7BCA-4C508854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5D2D0-32C1-2CE5-3855-F08B3E77A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4EC1F-AECE-96D3-6763-ED90E7D22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15343-5DCF-F3BB-9327-1A5761EC3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B3750-57B0-9BB2-6D98-9BB3985AC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9D35-365F-D95A-D9B9-91D80615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E41A2-A392-BE59-2135-8AE209C2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EC092-15CF-E592-F5E9-AFA555A7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9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5103-71BF-F613-8818-AA39BCD0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FE17B-588C-F3B4-64F1-A8E95CA3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A919A-AD8A-D57A-78D1-C5B9BAF8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13631-2D84-ACB2-55E2-E5BEC485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6E63C-908A-E387-3962-29A0DDA3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D8FB0-6E20-DDEB-108E-E1E2B91B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CA4D5-F0CE-47DB-0574-CA1A0B52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1E5C-3856-585E-A8E8-2FF88A66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E802D-942A-AF3C-1F98-8F7BB705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B73C7-2844-2783-FA11-5434EE11A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4D7FF-6DDB-9996-8162-1815527D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8A038-4FAB-EEEC-2A9B-44292DE0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952B1-2224-68D9-493F-129AC896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6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B564-C6DC-10FF-A868-44BB99A2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4E5D4-ED47-4AAD-347C-DD18F0F4D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B889F-2C6F-AD35-998B-45AD7695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21D93-C93C-2ACB-931B-81D103A6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0A86-FA81-886F-9197-439493B2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4E509-4710-607E-AB65-96A43A62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F5ACF-2204-B8AF-56D9-373AA572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9BAF1-EAB0-4DF6-57D5-AFCDD1F61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A85D-481B-7F08-EF86-BB582315A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2AF7-2B65-48F2-A880-4CC9EEB1316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967A9-C9DC-47DC-5604-3B2816F2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54B1-7EE6-68AE-EF33-EE1C6A186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9E38-EFA6-4F4D-B400-384CD0CB2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2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marcomanchann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CFABC3-33AD-747F-6B6C-CBFD09072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FF00FF"/>
            </a:gs>
            <a:gs pos="75000">
              <a:srgbClr val="1E6FB2"/>
            </a:gs>
            <a:gs pos="56000">
              <a:srgbClr val="29546F"/>
            </a:gs>
            <a:gs pos="100000">
              <a:srgbClr val="00206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480FE1-8E15-4EC2-BEF8-66394164B829}"/>
              </a:ext>
            </a:extLst>
          </p:cNvPr>
          <p:cNvGrpSpPr/>
          <p:nvPr/>
        </p:nvGrpSpPr>
        <p:grpSpPr>
          <a:xfrm>
            <a:off x="-5227320" y="-615868"/>
            <a:ext cx="7504894" cy="8187173"/>
            <a:chOff x="-2517674" y="-637512"/>
            <a:chExt cx="8053753" cy="8187173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7C0B7563-9698-480A-BA7F-AD5486624F05}"/>
                </a:ext>
              </a:extLst>
            </p:cNvPr>
            <p:cNvSpPr/>
            <p:nvPr/>
          </p:nvSpPr>
          <p:spPr>
            <a:xfrm>
              <a:off x="-2517674" y="-637512"/>
              <a:ext cx="8053753" cy="8187173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0461C-A5E2-4B5D-8125-792C37560F98}"/>
                </a:ext>
              </a:extLst>
            </p:cNvPr>
            <p:cNvSpPr txBox="1"/>
            <p:nvPr/>
          </p:nvSpPr>
          <p:spPr>
            <a:xfrm rot="5400000">
              <a:off x="-560671" y="531273"/>
              <a:ext cx="4922683" cy="628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Flow Chart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EBF34-A747-4CE0-AB23-08DA1F1722A1}"/>
                </a:ext>
              </a:extLst>
            </p:cNvPr>
            <p:cNvSpPr txBox="1"/>
            <p:nvPr/>
          </p:nvSpPr>
          <p:spPr>
            <a:xfrm rot="10800000">
              <a:off x="-526472" y="5897695"/>
              <a:ext cx="42302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E-R Diagram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C95A2E-AC8D-4093-BB41-C05079D8F8F1}"/>
                </a:ext>
              </a:extLst>
            </p:cNvPr>
            <p:cNvSpPr txBox="1"/>
            <p:nvPr/>
          </p:nvSpPr>
          <p:spPr>
            <a:xfrm>
              <a:off x="-1208306" y="-298382"/>
              <a:ext cx="54862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Advantages &amp; Disadvantages of System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6B9B24-4B69-46D7-8C25-344C659828A6}"/>
                </a:ext>
              </a:extLst>
            </p:cNvPr>
            <p:cNvSpPr txBox="1"/>
            <p:nvPr/>
          </p:nvSpPr>
          <p:spPr>
            <a:xfrm rot="16200000">
              <a:off x="-3896593" y="2925776"/>
              <a:ext cx="5069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Case Diagram</a:t>
              </a:r>
            </a:p>
          </p:txBody>
        </p:sp>
      </p:grp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BD8E688C-2CD1-42E0-B575-66CE71B792FC}"/>
              </a:ext>
            </a:extLst>
          </p:cNvPr>
          <p:cNvSpPr/>
          <p:nvPr/>
        </p:nvSpPr>
        <p:spPr>
          <a:xfrm>
            <a:off x="-3643289" y="1385831"/>
            <a:ext cx="4403024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709F0A-AB65-3A02-2838-D4D85A3C4F35}"/>
              </a:ext>
            </a:extLst>
          </p:cNvPr>
          <p:cNvSpPr/>
          <p:nvPr/>
        </p:nvSpPr>
        <p:spPr>
          <a:xfrm rot="2575426">
            <a:off x="-6445155" y="5847978"/>
            <a:ext cx="3748445" cy="14873398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5F6484-0065-5E53-50EA-BEE563C7C8E7}"/>
              </a:ext>
            </a:extLst>
          </p:cNvPr>
          <p:cNvGrpSpPr/>
          <p:nvPr/>
        </p:nvGrpSpPr>
        <p:grpSpPr>
          <a:xfrm>
            <a:off x="2566453" y="6586687"/>
            <a:ext cx="6467207" cy="8107135"/>
            <a:chOff x="6564087" y="-2820202"/>
            <a:chExt cx="6467207" cy="8107135"/>
          </a:xfrm>
          <a:blipFill>
            <a:blip r:embed="rId2"/>
            <a:stretch>
              <a:fillRect/>
            </a:stretch>
          </a:blip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F3E9AC-DEAA-0B85-1235-4EA3C87466BE}"/>
                </a:ext>
              </a:extLst>
            </p:cNvPr>
            <p:cNvSpPr/>
            <p:nvPr/>
          </p:nvSpPr>
          <p:spPr>
            <a:xfrm rot="2575426">
              <a:off x="7330534" y="-2284319"/>
              <a:ext cx="2296363" cy="67144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4C645FC-9E31-15E4-FA02-C2ED4CA81793}"/>
                </a:ext>
              </a:extLst>
            </p:cNvPr>
            <p:cNvSpPr/>
            <p:nvPr/>
          </p:nvSpPr>
          <p:spPr>
            <a:xfrm rot="2575426">
              <a:off x="8397084" y="2454063"/>
              <a:ext cx="1711850" cy="215815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583BD9-0315-E2DC-6F56-B7566AF7A543}"/>
                </a:ext>
              </a:extLst>
            </p:cNvPr>
            <p:cNvSpPr/>
            <p:nvPr/>
          </p:nvSpPr>
          <p:spPr>
            <a:xfrm rot="2575426">
              <a:off x="11444381" y="266125"/>
              <a:ext cx="1196615" cy="50208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98A0F2B-C7CC-1863-3B57-662E416586CE}"/>
                </a:ext>
              </a:extLst>
            </p:cNvPr>
            <p:cNvSpPr/>
            <p:nvPr/>
          </p:nvSpPr>
          <p:spPr>
            <a:xfrm rot="2575426">
              <a:off x="11319444" y="-2820202"/>
              <a:ext cx="1711850" cy="625299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5B48EB6-7BB9-1E12-0EDC-7E99F24B2B1A}"/>
                </a:ext>
              </a:extLst>
            </p:cNvPr>
            <p:cNvSpPr/>
            <p:nvPr/>
          </p:nvSpPr>
          <p:spPr>
            <a:xfrm rot="2575426">
              <a:off x="6564087" y="-1879345"/>
              <a:ext cx="849995" cy="38949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09496B-9E42-FE3F-6F8F-DE66CA508B32}"/>
              </a:ext>
            </a:extLst>
          </p:cNvPr>
          <p:cNvSpPr/>
          <p:nvPr/>
        </p:nvSpPr>
        <p:spPr>
          <a:xfrm rot="2575426">
            <a:off x="3596647" y="-3776407"/>
            <a:ext cx="801850" cy="300717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6BC471-1F6A-9D7B-C430-7DC08951B47D}"/>
              </a:ext>
            </a:extLst>
          </p:cNvPr>
          <p:cNvSpPr/>
          <p:nvPr/>
        </p:nvSpPr>
        <p:spPr>
          <a:xfrm rot="2575426">
            <a:off x="13407574" y="-4225258"/>
            <a:ext cx="1129937" cy="3296794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7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9D553E-8A95-4B87-9EEB-64091DFC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34" y="183120"/>
            <a:ext cx="9754445" cy="64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5794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002060"/>
            </a:gs>
            <a:gs pos="38000">
              <a:srgbClr val="00B0F0"/>
            </a:gs>
            <a:gs pos="73000">
              <a:srgbClr val="002060"/>
            </a:gs>
            <a:gs pos="94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769A2D8-BBEA-A6C4-40AE-A0386A24BCFC}"/>
              </a:ext>
            </a:extLst>
          </p:cNvPr>
          <p:cNvSpPr txBox="1"/>
          <p:nvPr/>
        </p:nvSpPr>
        <p:spPr>
          <a:xfrm>
            <a:off x="7889629" y="-1968179"/>
            <a:ext cx="3188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ora"/>
              </a:rPr>
              <a:t>Lorem</a:t>
            </a:r>
          </a:p>
          <a:p>
            <a:r>
              <a:rPr lang="en-US" sz="2800" dirty="0">
                <a:solidFill>
                  <a:schemeClr val="bg1"/>
                </a:solidFill>
                <a:latin typeface="Lora"/>
              </a:rPr>
              <a:t>Write something  you want in the textbox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03E14E-6442-3E98-5E6B-01C7806914CF}"/>
              </a:ext>
            </a:extLst>
          </p:cNvPr>
          <p:cNvGrpSpPr/>
          <p:nvPr/>
        </p:nvGrpSpPr>
        <p:grpSpPr>
          <a:xfrm rot="16200000">
            <a:off x="-4944631" y="214967"/>
            <a:ext cx="8053753" cy="6525497"/>
            <a:chOff x="-2517672" y="-736950"/>
            <a:chExt cx="8053753" cy="7465643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C18424F3-FA41-39C0-529A-D4DE62451BEE}"/>
                </a:ext>
              </a:extLst>
            </p:cNvPr>
            <p:cNvSpPr/>
            <p:nvPr/>
          </p:nvSpPr>
          <p:spPr>
            <a:xfrm>
              <a:off x="-2517672" y="-637512"/>
              <a:ext cx="8053753" cy="7366205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8E2FB0-0B6D-683D-D51B-E266B94B0D66}"/>
                </a:ext>
              </a:extLst>
            </p:cNvPr>
            <p:cNvSpPr txBox="1"/>
            <p:nvPr/>
          </p:nvSpPr>
          <p:spPr>
            <a:xfrm rot="5400000">
              <a:off x="2543402" y="2815772"/>
              <a:ext cx="4151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E-R Diagram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22560D-F94E-FB0F-940F-0498706EF38C}"/>
                </a:ext>
              </a:extLst>
            </p:cNvPr>
            <p:cNvSpPr txBox="1"/>
            <p:nvPr/>
          </p:nvSpPr>
          <p:spPr>
            <a:xfrm rot="10800000">
              <a:off x="-901329" y="5417557"/>
              <a:ext cx="4821068" cy="950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Staff Flow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2BFBC2-D06A-9D10-3C64-8DBD732E65CD}"/>
                </a:ext>
              </a:extLst>
            </p:cNvPr>
            <p:cNvSpPr txBox="1"/>
            <p:nvPr/>
          </p:nvSpPr>
          <p:spPr>
            <a:xfrm>
              <a:off x="-1208306" y="-298382"/>
              <a:ext cx="54862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Advantages &amp; Disadvantages of System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BA812-4CFA-7AEB-2028-DADEF00E5DDF}"/>
                </a:ext>
              </a:extLst>
            </p:cNvPr>
            <p:cNvSpPr txBox="1"/>
            <p:nvPr/>
          </p:nvSpPr>
          <p:spPr>
            <a:xfrm rot="16200000">
              <a:off x="-4284770" y="1934769"/>
              <a:ext cx="6174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Case Diagram</a:t>
              </a:r>
            </a:p>
          </p:txBody>
        </p:sp>
      </p:grp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410ECD2D-5232-266B-05CE-DD90535B742B}"/>
              </a:ext>
            </a:extLst>
          </p:cNvPr>
          <p:cNvSpPr/>
          <p:nvPr/>
        </p:nvSpPr>
        <p:spPr>
          <a:xfrm>
            <a:off x="-2950233" y="1264845"/>
            <a:ext cx="4151872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17FA7-0D0A-4143-A531-38271461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0" y="132735"/>
            <a:ext cx="9437510" cy="65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3300"/>
            </a:gs>
            <a:gs pos="79000">
              <a:srgbClr val="581C54"/>
            </a:gs>
            <a:gs pos="49000">
              <a:srgbClr val="DF2517"/>
            </a:gs>
            <a:gs pos="98000">
              <a:srgbClr val="6A0A5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C384D6F-3E44-6072-5DAB-71C20F7752D0}"/>
              </a:ext>
            </a:extLst>
          </p:cNvPr>
          <p:cNvSpPr txBox="1"/>
          <p:nvPr/>
        </p:nvSpPr>
        <p:spPr>
          <a:xfrm>
            <a:off x="7889629" y="7300639"/>
            <a:ext cx="31886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Inter"/>
              </a:rPr>
              <a:t>The system shall support filtering search results by date, category, and author.</a:t>
            </a:r>
          </a:p>
          <a:p>
            <a:br>
              <a:rPr lang="en-US" sz="2800" dirty="0"/>
            </a:br>
            <a:endParaRPr lang="en-US" sz="2800" dirty="0">
              <a:solidFill>
                <a:schemeClr val="bg1"/>
              </a:solidFill>
              <a:latin typeface="Lor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0F480-39AF-813C-8CAE-3DC9A88BC0F8}"/>
              </a:ext>
            </a:extLst>
          </p:cNvPr>
          <p:cNvSpPr txBox="1"/>
          <p:nvPr/>
        </p:nvSpPr>
        <p:spPr>
          <a:xfrm>
            <a:off x="7889628" y="-2147728"/>
            <a:ext cx="31886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Inter"/>
              </a:rPr>
              <a:t>The system shall display search results in a paginated list.</a:t>
            </a:r>
          </a:p>
          <a:p>
            <a:br>
              <a:rPr lang="en-US" sz="2800" dirty="0"/>
            </a:br>
            <a:endParaRPr lang="en-US" sz="2800" dirty="0">
              <a:solidFill>
                <a:schemeClr val="bg1"/>
              </a:solidFill>
              <a:latin typeface="Lor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C54D3F-CB8D-29DD-8DF9-DBB831C7626B}"/>
              </a:ext>
            </a:extLst>
          </p:cNvPr>
          <p:cNvGrpSpPr/>
          <p:nvPr/>
        </p:nvGrpSpPr>
        <p:grpSpPr>
          <a:xfrm rot="10800000">
            <a:off x="-4026880" y="-615874"/>
            <a:ext cx="6709119" cy="8187173"/>
            <a:chOff x="-2310611" y="-637511"/>
            <a:chExt cx="7846690" cy="8187173"/>
          </a:xfrm>
        </p:grpSpPr>
        <p:sp useBgFill="1">
          <p:nvSpPr>
            <p:cNvPr id="3" name="Flowchart: Summing Junction 2">
              <a:extLst>
                <a:ext uri="{FF2B5EF4-FFF2-40B4-BE49-F238E27FC236}">
                  <a16:creationId xmlns:a16="http://schemas.microsoft.com/office/drawing/2014/main" id="{BBC91568-8C8D-1BA5-38F0-FA076923C635}"/>
                </a:ext>
              </a:extLst>
            </p:cNvPr>
            <p:cNvSpPr/>
            <p:nvPr/>
          </p:nvSpPr>
          <p:spPr>
            <a:xfrm>
              <a:off x="-2310611" y="-637511"/>
              <a:ext cx="7846690" cy="8187173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854D6B-021D-2D28-01DC-C3ECBB9BB708}"/>
                </a:ext>
              </a:extLst>
            </p:cNvPr>
            <p:cNvSpPr txBox="1"/>
            <p:nvPr/>
          </p:nvSpPr>
          <p:spPr>
            <a:xfrm rot="5400000">
              <a:off x="2497998" y="3384617"/>
              <a:ext cx="4151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E-R Diagram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5DF7BC-9C49-E1AD-86C2-5C0E541043F1}"/>
                </a:ext>
              </a:extLst>
            </p:cNvPr>
            <p:cNvSpPr txBox="1"/>
            <p:nvPr/>
          </p:nvSpPr>
          <p:spPr>
            <a:xfrm rot="10800000">
              <a:off x="95493" y="5897695"/>
              <a:ext cx="2827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Chat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5FFE84-F330-A058-946F-1720ADD83E88}"/>
                </a:ext>
              </a:extLst>
            </p:cNvPr>
            <p:cNvSpPr txBox="1"/>
            <p:nvPr/>
          </p:nvSpPr>
          <p:spPr>
            <a:xfrm>
              <a:off x="-1208306" y="-298382"/>
              <a:ext cx="54862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Advantages &amp; Disadvantages of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2C82E-7898-2A50-0C04-D986462A7DE3}"/>
                </a:ext>
              </a:extLst>
            </p:cNvPr>
            <p:cNvSpPr txBox="1"/>
            <p:nvPr/>
          </p:nvSpPr>
          <p:spPr>
            <a:xfrm rot="16200000">
              <a:off x="-3867043" y="2947418"/>
              <a:ext cx="5069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Case Diagram</a:t>
              </a:r>
            </a:p>
          </p:txBody>
        </p:sp>
      </p:grp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61D2EDBF-72A4-7838-F0F8-8D3C7D9878C4}"/>
              </a:ext>
            </a:extLst>
          </p:cNvPr>
          <p:cNvSpPr/>
          <p:nvPr/>
        </p:nvSpPr>
        <p:spPr>
          <a:xfrm>
            <a:off x="-2848959" y="1258968"/>
            <a:ext cx="4181367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0839A51-DDC9-B0B9-3E18-C82171C9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17" y="6946587"/>
            <a:ext cx="10515600" cy="715617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 &amp; Disadvantages of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5DA3F-975C-A4D6-8E3B-800C49C45189}"/>
              </a:ext>
            </a:extLst>
          </p:cNvPr>
          <p:cNvSpPr txBox="1"/>
          <p:nvPr/>
        </p:nvSpPr>
        <p:spPr>
          <a:xfrm>
            <a:off x="4106539" y="8270666"/>
            <a:ext cx="41578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Transaction Processing: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Streamlined Booking Management: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Waiting Times: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Booking Information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Errors and Losses: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F04EB-3D9E-076E-F1C2-182E97B31756}"/>
              </a:ext>
            </a:extLst>
          </p:cNvPr>
          <p:cNvSpPr txBox="1"/>
          <p:nvPr/>
        </p:nvSpPr>
        <p:spPr>
          <a:xfrm>
            <a:off x="3957452" y="79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992AB7-9FC5-3DD2-C0A9-70EB0270F806}"/>
              </a:ext>
            </a:extLst>
          </p:cNvPr>
          <p:cNvSpPr txBox="1"/>
          <p:nvPr/>
        </p:nvSpPr>
        <p:spPr>
          <a:xfrm>
            <a:off x="8633428" y="7907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A9AC8-F636-C8BD-F794-BFD298ED8ECA}"/>
              </a:ext>
            </a:extLst>
          </p:cNvPr>
          <p:cNvSpPr txBox="1"/>
          <p:nvPr/>
        </p:nvSpPr>
        <p:spPr>
          <a:xfrm>
            <a:off x="5770188" y="9923062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Extension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2412F-4417-AFBC-DEB8-9C0F9C097CCD}"/>
              </a:ext>
            </a:extLst>
          </p:cNvPr>
          <p:cNvSpPr txBox="1"/>
          <p:nvPr/>
        </p:nvSpPr>
        <p:spPr>
          <a:xfrm>
            <a:off x="5859747" y="10890282"/>
            <a:ext cx="405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upload when finish final project 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6BEA01-B77F-FDE5-C85C-3BB6DB2A8132}"/>
              </a:ext>
            </a:extLst>
          </p:cNvPr>
          <p:cNvSpPr txBox="1"/>
          <p:nvPr/>
        </p:nvSpPr>
        <p:spPr>
          <a:xfrm>
            <a:off x="8821000" y="8337478"/>
            <a:ext cx="306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upload when finish final project 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3605C-6A26-4053-9CDB-723EDFE6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84" y="205096"/>
            <a:ext cx="9191625" cy="62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accent2">
                <a:lumMod val="75000"/>
              </a:schemeClr>
            </a:gs>
            <a:gs pos="55000">
              <a:srgbClr val="00B050"/>
            </a:gs>
            <a:gs pos="0">
              <a:schemeClr val="accent2">
                <a:lumMod val="50000"/>
              </a:schemeClr>
            </a:gs>
            <a:gs pos="98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C7F91-081D-ECFC-9D81-903EF21AEC36}"/>
              </a:ext>
            </a:extLst>
          </p:cNvPr>
          <p:cNvSpPr txBox="1"/>
          <p:nvPr/>
        </p:nvSpPr>
        <p:spPr>
          <a:xfrm>
            <a:off x="7889630" y="-2251933"/>
            <a:ext cx="31886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Inter"/>
              </a:rPr>
              <a:t>The system shall allow users to search for content by keyword.</a:t>
            </a:r>
          </a:p>
          <a:p>
            <a:br>
              <a:rPr lang="en-US" sz="2800" dirty="0"/>
            </a:br>
            <a:endParaRPr lang="en-US" sz="2800" dirty="0">
              <a:solidFill>
                <a:schemeClr val="bg1"/>
              </a:solidFill>
              <a:latin typeface="Lora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DD78EA-F1AD-88D8-C1BC-BEA5410634D2}"/>
              </a:ext>
            </a:extLst>
          </p:cNvPr>
          <p:cNvSpPr/>
          <p:nvPr/>
        </p:nvSpPr>
        <p:spPr>
          <a:xfrm rot="5400000">
            <a:off x="11350970" y="-3896147"/>
            <a:ext cx="12285297" cy="9679100"/>
          </a:xfrm>
          <a:custGeom>
            <a:avLst/>
            <a:gdLst>
              <a:gd name="connsiteX0" fmla="*/ 9443049 w 12285297"/>
              <a:gd name="connsiteY0" fmla="*/ 6920821 h 9679100"/>
              <a:gd name="connsiteX1" fmla="*/ 10107228 w 12285297"/>
              <a:gd name="connsiteY1" fmla="*/ 5592465 h 9679100"/>
              <a:gd name="connsiteX2" fmla="*/ 11621119 w 12285297"/>
              <a:gd name="connsiteY2" fmla="*/ 5592465 h 9679100"/>
              <a:gd name="connsiteX3" fmla="*/ 12285297 w 12285297"/>
              <a:gd name="connsiteY3" fmla="*/ 6920821 h 9679100"/>
              <a:gd name="connsiteX4" fmla="*/ 11621119 w 12285297"/>
              <a:gd name="connsiteY4" fmla="*/ 8249177 h 9679100"/>
              <a:gd name="connsiteX5" fmla="*/ 10107228 w 12285297"/>
              <a:gd name="connsiteY5" fmla="*/ 8249177 h 9679100"/>
              <a:gd name="connsiteX6" fmla="*/ 9443048 w 12285297"/>
              <a:gd name="connsiteY6" fmla="*/ 1328356 h 9679100"/>
              <a:gd name="connsiteX7" fmla="*/ 10107227 w 12285297"/>
              <a:gd name="connsiteY7" fmla="*/ 0 h 9679100"/>
              <a:gd name="connsiteX8" fmla="*/ 11621118 w 12285297"/>
              <a:gd name="connsiteY8" fmla="*/ 0 h 9679100"/>
              <a:gd name="connsiteX9" fmla="*/ 12285296 w 12285297"/>
              <a:gd name="connsiteY9" fmla="*/ 1328356 h 9679100"/>
              <a:gd name="connsiteX10" fmla="*/ 11621118 w 12285297"/>
              <a:gd name="connsiteY10" fmla="*/ 2656712 h 9679100"/>
              <a:gd name="connsiteX11" fmla="*/ 10107227 w 12285297"/>
              <a:gd name="connsiteY11" fmla="*/ 2656712 h 9679100"/>
              <a:gd name="connsiteX12" fmla="*/ 9443048 w 12285297"/>
              <a:gd name="connsiteY12" fmla="*/ 4109117 h 9679100"/>
              <a:gd name="connsiteX13" fmla="*/ 10107227 w 12285297"/>
              <a:gd name="connsiteY13" fmla="*/ 2780761 h 9679100"/>
              <a:gd name="connsiteX14" fmla="*/ 11621118 w 12285297"/>
              <a:gd name="connsiteY14" fmla="*/ 2780761 h 9679100"/>
              <a:gd name="connsiteX15" fmla="*/ 12285296 w 12285297"/>
              <a:gd name="connsiteY15" fmla="*/ 4109117 h 9679100"/>
              <a:gd name="connsiteX16" fmla="*/ 11621118 w 12285297"/>
              <a:gd name="connsiteY16" fmla="*/ 5437473 h 9679100"/>
              <a:gd name="connsiteX17" fmla="*/ 10107227 w 12285297"/>
              <a:gd name="connsiteY17" fmla="*/ 5437473 h 9679100"/>
              <a:gd name="connsiteX18" fmla="*/ 7129179 w 12285297"/>
              <a:gd name="connsiteY18" fmla="*/ 5539040 h 9679100"/>
              <a:gd name="connsiteX19" fmla="*/ 7793358 w 12285297"/>
              <a:gd name="connsiteY19" fmla="*/ 4210684 h 9679100"/>
              <a:gd name="connsiteX20" fmla="*/ 9307249 w 12285297"/>
              <a:gd name="connsiteY20" fmla="*/ 4210684 h 9679100"/>
              <a:gd name="connsiteX21" fmla="*/ 9971427 w 12285297"/>
              <a:gd name="connsiteY21" fmla="*/ 5539040 h 9679100"/>
              <a:gd name="connsiteX22" fmla="*/ 9307249 w 12285297"/>
              <a:gd name="connsiteY22" fmla="*/ 6867396 h 9679100"/>
              <a:gd name="connsiteX23" fmla="*/ 7793358 w 12285297"/>
              <a:gd name="connsiteY23" fmla="*/ 6867396 h 9679100"/>
              <a:gd name="connsiteX24" fmla="*/ 7129179 w 12285297"/>
              <a:gd name="connsiteY24" fmla="*/ 8350744 h 9679100"/>
              <a:gd name="connsiteX25" fmla="*/ 7793358 w 12285297"/>
              <a:gd name="connsiteY25" fmla="*/ 7022388 h 9679100"/>
              <a:gd name="connsiteX26" fmla="*/ 9307249 w 12285297"/>
              <a:gd name="connsiteY26" fmla="*/ 7022388 h 9679100"/>
              <a:gd name="connsiteX27" fmla="*/ 9971427 w 12285297"/>
              <a:gd name="connsiteY27" fmla="*/ 8350744 h 9679100"/>
              <a:gd name="connsiteX28" fmla="*/ 9307249 w 12285297"/>
              <a:gd name="connsiteY28" fmla="*/ 9679100 h 9679100"/>
              <a:gd name="connsiteX29" fmla="*/ 7793358 w 12285297"/>
              <a:gd name="connsiteY29" fmla="*/ 9679100 h 9679100"/>
              <a:gd name="connsiteX30" fmla="*/ 7129178 w 12285297"/>
              <a:gd name="connsiteY30" fmla="*/ 2748566 h 9679100"/>
              <a:gd name="connsiteX31" fmla="*/ 7793357 w 12285297"/>
              <a:gd name="connsiteY31" fmla="*/ 1420210 h 9679100"/>
              <a:gd name="connsiteX32" fmla="*/ 9307248 w 12285297"/>
              <a:gd name="connsiteY32" fmla="*/ 1420210 h 9679100"/>
              <a:gd name="connsiteX33" fmla="*/ 9971426 w 12285297"/>
              <a:gd name="connsiteY33" fmla="*/ 2748566 h 9679100"/>
              <a:gd name="connsiteX34" fmla="*/ 9307248 w 12285297"/>
              <a:gd name="connsiteY34" fmla="*/ 4076922 h 9679100"/>
              <a:gd name="connsiteX35" fmla="*/ 7793357 w 12285297"/>
              <a:gd name="connsiteY35" fmla="*/ 4076922 h 9679100"/>
              <a:gd name="connsiteX36" fmla="*/ 4798321 w 12285297"/>
              <a:gd name="connsiteY36" fmla="*/ 1358146 h 9679100"/>
              <a:gd name="connsiteX37" fmla="*/ 5462500 w 12285297"/>
              <a:gd name="connsiteY37" fmla="*/ 29790 h 9679100"/>
              <a:gd name="connsiteX38" fmla="*/ 6976390 w 12285297"/>
              <a:gd name="connsiteY38" fmla="*/ 29790 h 9679100"/>
              <a:gd name="connsiteX39" fmla="*/ 7640568 w 12285297"/>
              <a:gd name="connsiteY39" fmla="*/ 1358146 h 9679100"/>
              <a:gd name="connsiteX40" fmla="*/ 6976390 w 12285297"/>
              <a:gd name="connsiteY40" fmla="*/ 2686502 h 9679100"/>
              <a:gd name="connsiteX41" fmla="*/ 5462500 w 12285297"/>
              <a:gd name="connsiteY41" fmla="*/ 2686502 h 9679100"/>
              <a:gd name="connsiteX42" fmla="*/ 4779542 w 12285297"/>
              <a:gd name="connsiteY42" fmla="*/ 4168776 h 9679100"/>
              <a:gd name="connsiteX43" fmla="*/ 5443720 w 12285297"/>
              <a:gd name="connsiteY43" fmla="*/ 2840420 h 9679100"/>
              <a:gd name="connsiteX44" fmla="*/ 6957611 w 12285297"/>
              <a:gd name="connsiteY44" fmla="*/ 2840420 h 9679100"/>
              <a:gd name="connsiteX45" fmla="*/ 7621789 w 12285297"/>
              <a:gd name="connsiteY45" fmla="*/ 4168776 h 9679100"/>
              <a:gd name="connsiteX46" fmla="*/ 6957611 w 12285297"/>
              <a:gd name="connsiteY46" fmla="*/ 5497132 h 9679100"/>
              <a:gd name="connsiteX47" fmla="*/ 5443720 w 12285297"/>
              <a:gd name="connsiteY47" fmla="*/ 5497132 h 9679100"/>
              <a:gd name="connsiteX48" fmla="*/ 4779542 w 12285297"/>
              <a:gd name="connsiteY48" fmla="*/ 6952531 h 9679100"/>
              <a:gd name="connsiteX49" fmla="*/ 5443720 w 12285297"/>
              <a:gd name="connsiteY49" fmla="*/ 5624175 h 9679100"/>
              <a:gd name="connsiteX50" fmla="*/ 6957611 w 12285297"/>
              <a:gd name="connsiteY50" fmla="*/ 5624175 h 9679100"/>
              <a:gd name="connsiteX51" fmla="*/ 7621789 w 12285297"/>
              <a:gd name="connsiteY51" fmla="*/ 6952531 h 9679100"/>
              <a:gd name="connsiteX52" fmla="*/ 6957611 w 12285297"/>
              <a:gd name="connsiteY52" fmla="*/ 8280887 h 9679100"/>
              <a:gd name="connsiteX53" fmla="*/ 5443720 w 12285297"/>
              <a:gd name="connsiteY53" fmla="*/ 8280887 h 9679100"/>
              <a:gd name="connsiteX54" fmla="*/ 2484452 w 12285297"/>
              <a:gd name="connsiteY54" fmla="*/ 8347383 h 9679100"/>
              <a:gd name="connsiteX55" fmla="*/ 3148631 w 12285297"/>
              <a:gd name="connsiteY55" fmla="*/ 7019027 h 9679100"/>
              <a:gd name="connsiteX56" fmla="*/ 4662521 w 12285297"/>
              <a:gd name="connsiteY56" fmla="*/ 7019027 h 9679100"/>
              <a:gd name="connsiteX57" fmla="*/ 5326699 w 12285297"/>
              <a:gd name="connsiteY57" fmla="*/ 8347383 h 9679100"/>
              <a:gd name="connsiteX58" fmla="*/ 4662521 w 12285297"/>
              <a:gd name="connsiteY58" fmla="*/ 9675739 h 9679100"/>
              <a:gd name="connsiteX59" fmla="*/ 3148631 w 12285297"/>
              <a:gd name="connsiteY59" fmla="*/ 9675739 h 9679100"/>
              <a:gd name="connsiteX60" fmla="*/ 2484451 w 12285297"/>
              <a:gd name="connsiteY60" fmla="*/ 2748566 h 9679100"/>
              <a:gd name="connsiteX61" fmla="*/ 3148631 w 12285297"/>
              <a:gd name="connsiteY61" fmla="*/ 1420210 h 9679100"/>
              <a:gd name="connsiteX62" fmla="*/ 4662521 w 12285297"/>
              <a:gd name="connsiteY62" fmla="*/ 1420210 h 9679100"/>
              <a:gd name="connsiteX63" fmla="*/ 5326699 w 12285297"/>
              <a:gd name="connsiteY63" fmla="*/ 2748566 h 9679100"/>
              <a:gd name="connsiteX64" fmla="*/ 4662521 w 12285297"/>
              <a:gd name="connsiteY64" fmla="*/ 4076922 h 9679100"/>
              <a:gd name="connsiteX65" fmla="*/ 3148631 w 12285297"/>
              <a:gd name="connsiteY65" fmla="*/ 4076922 h 9679100"/>
              <a:gd name="connsiteX66" fmla="*/ 2484451 w 12285297"/>
              <a:gd name="connsiteY66" fmla="*/ 5538270 h 9679100"/>
              <a:gd name="connsiteX67" fmla="*/ 3148631 w 12285297"/>
              <a:gd name="connsiteY67" fmla="*/ 4209914 h 9679100"/>
              <a:gd name="connsiteX68" fmla="*/ 4662521 w 12285297"/>
              <a:gd name="connsiteY68" fmla="*/ 4209914 h 9679100"/>
              <a:gd name="connsiteX69" fmla="*/ 5326699 w 12285297"/>
              <a:gd name="connsiteY69" fmla="*/ 5538270 h 9679100"/>
              <a:gd name="connsiteX70" fmla="*/ 4662521 w 12285297"/>
              <a:gd name="connsiteY70" fmla="*/ 6866626 h 9679100"/>
              <a:gd name="connsiteX71" fmla="*/ 3148631 w 12285297"/>
              <a:gd name="connsiteY71" fmla="*/ 6866626 h 9679100"/>
              <a:gd name="connsiteX72" fmla="*/ 33974 w 12285297"/>
              <a:gd name="connsiteY72" fmla="*/ 1377351 h 9679100"/>
              <a:gd name="connsiteX73" fmla="*/ 698153 w 12285297"/>
              <a:gd name="connsiteY73" fmla="*/ 48995 h 9679100"/>
              <a:gd name="connsiteX74" fmla="*/ 2399613 w 12285297"/>
              <a:gd name="connsiteY74" fmla="*/ 48995 h 9679100"/>
              <a:gd name="connsiteX75" fmla="*/ 3063791 w 12285297"/>
              <a:gd name="connsiteY75" fmla="*/ 1377351 h 9679100"/>
              <a:gd name="connsiteX76" fmla="*/ 2399613 w 12285297"/>
              <a:gd name="connsiteY76" fmla="*/ 2705707 h 9679100"/>
              <a:gd name="connsiteX77" fmla="*/ 698153 w 12285297"/>
              <a:gd name="connsiteY77" fmla="*/ 2705707 h 9679100"/>
              <a:gd name="connsiteX78" fmla="*/ 33974 w 12285297"/>
              <a:gd name="connsiteY78" fmla="*/ 4167055 h 9679100"/>
              <a:gd name="connsiteX79" fmla="*/ 698153 w 12285297"/>
              <a:gd name="connsiteY79" fmla="*/ 2838699 h 9679100"/>
              <a:gd name="connsiteX80" fmla="*/ 2399613 w 12285297"/>
              <a:gd name="connsiteY80" fmla="*/ 2838699 h 9679100"/>
              <a:gd name="connsiteX81" fmla="*/ 3063791 w 12285297"/>
              <a:gd name="connsiteY81" fmla="*/ 4167055 h 9679100"/>
              <a:gd name="connsiteX82" fmla="*/ 2399613 w 12285297"/>
              <a:gd name="connsiteY82" fmla="*/ 5495411 h 9679100"/>
              <a:gd name="connsiteX83" fmla="*/ 698153 w 12285297"/>
              <a:gd name="connsiteY83" fmla="*/ 5495411 h 9679100"/>
              <a:gd name="connsiteX84" fmla="*/ 0 w 12285297"/>
              <a:gd name="connsiteY84" fmla="*/ 6929855 h 9679100"/>
              <a:gd name="connsiteX85" fmla="*/ 664178 w 12285297"/>
              <a:gd name="connsiteY85" fmla="*/ 5601499 h 9679100"/>
              <a:gd name="connsiteX86" fmla="*/ 2365638 w 12285297"/>
              <a:gd name="connsiteY86" fmla="*/ 5601499 h 9679100"/>
              <a:gd name="connsiteX87" fmla="*/ 3029816 w 12285297"/>
              <a:gd name="connsiteY87" fmla="*/ 6929855 h 9679100"/>
              <a:gd name="connsiteX88" fmla="*/ 2365638 w 12285297"/>
              <a:gd name="connsiteY88" fmla="*/ 8258212 h 9679100"/>
              <a:gd name="connsiteX89" fmla="*/ 664178 w 12285297"/>
              <a:gd name="connsiteY89" fmla="*/ 8258212 h 96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85297" h="9679100">
                <a:moveTo>
                  <a:pt x="9443049" y="6920821"/>
                </a:moveTo>
                <a:lnTo>
                  <a:pt x="10107228" y="5592465"/>
                </a:lnTo>
                <a:lnTo>
                  <a:pt x="11621119" y="5592465"/>
                </a:lnTo>
                <a:lnTo>
                  <a:pt x="12285297" y="6920821"/>
                </a:lnTo>
                <a:lnTo>
                  <a:pt x="11621119" y="8249177"/>
                </a:lnTo>
                <a:lnTo>
                  <a:pt x="10107228" y="8249177"/>
                </a:lnTo>
                <a:close/>
                <a:moveTo>
                  <a:pt x="9443048" y="1328356"/>
                </a:moveTo>
                <a:lnTo>
                  <a:pt x="10107227" y="0"/>
                </a:lnTo>
                <a:lnTo>
                  <a:pt x="11621118" y="0"/>
                </a:lnTo>
                <a:lnTo>
                  <a:pt x="12285296" y="1328356"/>
                </a:lnTo>
                <a:lnTo>
                  <a:pt x="11621118" y="2656712"/>
                </a:lnTo>
                <a:lnTo>
                  <a:pt x="10107227" y="2656712"/>
                </a:lnTo>
                <a:close/>
                <a:moveTo>
                  <a:pt x="9443048" y="4109117"/>
                </a:moveTo>
                <a:lnTo>
                  <a:pt x="10107227" y="2780761"/>
                </a:lnTo>
                <a:lnTo>
                  <a:pt x="11621118" y="2780761"/>
                </a:lnTo>
                <a:lnTo>
                  <a:pt x="12285296" y="4109117"/>
                </a:lnTo>
                <a:lnTo>
                  <a:pt x="11621118" y="5437473"/>
                </a:lnTo>
                <a:lnTo>
                  <a:pt x="10107227" y="5437473"/>
                </a:lnTo>
                <a:close/>
                <a:moveTo>
                  <a:pt x="7129179" y="5539040"/>
                </a:moveTo>
                <a:lnTo>
                  <a:pt x="7793358" y="4210684"/>
                </a:lnTo>
                <a:lnTo>
                  <a:pt x="9307249" y="4210684"/>
                </a:lnTo>
                <a:lnTo>
                  <a:pt x="9971427" y="5539040"/>
                </a:lnTo>
                <a:lnTo>
                  <a:pt x="9307249" y="6867396"/>
                </a:lnTo>
                <a:lnTo>
                  <a:pt x="7793358" y="6867396"/>
                </a:lnTo>
                <a:close/>
                <a:moveTo>
                  <a:pt x="7129179" y="8350744"/>
                </a:moveTo>
                <a:lnTo>
                  <a:pt x="7793358" y="7022388"/>
                </a:lnTo>
                <a:lnTo>
                  <a:pt x="9307249" y="7022388"/>
                </a:lnTo>
                <a:lnTo>
                  <a:pt x="9971427" y="8350744"/>
                </a:lnTo>
                <a:lnTo>
                  <a:pt x="9307249" y="9679100"/>
                </a:lnTo>
                <a:lnTo>
                  <a:pt x="7793358" y="9679100"/>
                </a:lnTo>
                <a:close/>
                <a:moveTo>
                  <a:pt x="7129178" y="2748566"/>
                </a:moveTo>
                <a:lnTo>
                  <a:pt x="7793357" y="1420210"/>
                </a:lnTo>
                <a:lnTo>
                  <a:pt x="9307248" y="1420210"/>
                </a:lnTo>
                <a:lnTo>
                  <a:pt x="9971426" y="2748566"/>
                </a:lnTo>
                <a:lnTo>
                  <a:pt x="9307248" y="4076922"/>
                </a:lnTo>
                <a:lnTo>
                  <a:pt x="7793357" y="4076922"/>
                </a:lnTo>
                <a:close/>
                <a:moveTo>
                  <a:pt x="4798321" y="1358146"/>
                </a:moveTo>
                <a:lnTo>
                  <a:pt x="5462500" y="29790"/>
                </a:lnTo>
                <a:lnTo>
                  <a:pt x="6976390" y="29790"/>
                </a:lnTo>
                <a:lnTo>
                  <a:pt x="7640568" y="1358146"/>
                </a:lnTo>
                <a:lnTo>
                  <a:pt x="6976390" y="2686502"/>
                </a:lnTo>
                <a:lnTo>
                  <a:pt x="5462500" y="2686502"/>
                </a:lnTo>
                <a:close/>
                <a:moveTo>
                  <a:pt x="4779542" y="4168776"/>
                </a:moveTo>
                <a:lnTo>
                  <a:pt x="5443720" y="2840420"/>
                </a:lnTo>
                <a:lnTo>
                  <a:pt x="6957611" y="2840420"/>
                </a:lnTo>
                <a:lnTo>
                  <a:pt x="7621789" y="4168776"/>
                </a:lnTo>
                <a:lnTo>
                  <a:pt x="6957611" y="5497132"/>
                </a:lnTo>
                <a:lnTo>
                  <a:pt x="5443720" y="5497132"/>
                </a:lnTo>
                <a:close/>
                <a:moveTo>
                  <a:pt x="4779542" y="6952531"/>
                </a:moveTo>
                <a:lnTo>
                  <a:pt x="5443720" y="5624175"/>
                </a:lnTo>
                <a:lnTo>
                  <a:pt x="6957611" y="5624175"/>
                </a:lnTo>
                <a:lnTo>
                  <a:pt x="7621789" y="6952531"/>
                </a:lnTo>
                <a:lnTo>
                  <a:pt x="6957611" y="8280887"/>
                </a:lnTo>
                <a:lnTo>
                  <a:pt x="5443720" y="8280887"/>
                </a:lnTo>
                <a:close/>
                <a:moveTo>
                  <a:pt x="2484452" y="8347383"/>
                </a:moveTo>
                <a:lnTo>
                  <a:pt x="3148631" y="7019027"/>
                </a:lnTo>
                <a:lnTo>
                  <a:pt x="4662521" y="7019027"/>
                </a:lnTo>
                <a:lnTo>
                  <a:pt x="5326699" y="8347383"/>
                </a:lnTo>
                <a:lnTo>
                  <a:pt x="4662521" y="9675739"/>
                </a:lnTo>
                <a:lnTo>
                  <a:pt x="3148631" y="9675739"/>
                </a:lnTo>
                <a:close/>
                <a:moveTo>
                  <a:pt x="2484451" y="2748566"/>
                </a:moveTo>
                <a:lnTo>
                  <a:pt x="3148631" y="1420210"/>
                </a:lnTo>
                <a:lnTo>
                  <a:pt x="4662521" y="1420210"/>
                </a:lnTo>
                <a:lnTo>
                  <a:pt x="5326699" y="2748566"/>
                </a:lnTo>
                <a:lnTo>
                  <a:pt x="4662521" y="4076922"/>
                </a:lnTo>
                <a:lnTo>
                  <a:pt x="3148631" y="4076922"/>
                </a:lnTo>
                <a:close/>
                <a:moveTo>
                  <a:pt x="2484451" y="5538270"/>
                </a:moveTo>
                <a:lnTo>
                  <a:pt x="3148631" y="4209914"/>
                </a:lnTo>
                <a:lnTo>
                  <a:pt x="4662521" y="4209914"/>
                </a:lnTo>
                <a:lnTo>
                  <a:pt x="5326699" y="5538270"/>
                </a:lnTo>
                <a:lnTo>
                  <a:pt x="4662521" y="6866626"/>
                </a:lnTo>
                <a:lnTo>
                  <a:pt x="3148631" y="6866626"/>
                </a:lnTo>
                <a:close/>
                <a:moveTo>
                  <a:pt x="33974" y="1377351"/>
                </a:moveTo>
                <a:lnTo>
                  <a:pt x="698153" y="48995"/>
                </a:lnTo>
                <a:lnTo>
                  <a:pt x="2399613" y="48995"/>
                </a:lnTo>
                <a:lnTo>
                  <a:pt x="3063791" y="1377351"/>
                </a:lnTo>
                <a:lnTo>
                  <a:pt x="2399613" y="2705707"/>
                </a:lnTo>
                <a:lnTo>
                  <a:pt x="698153" y="2705707"/>
                </a:lnTo>
                <a:close/>
                <a:moveTo>
                  <a:pt x="33974" y="4167055"/>
                </a:moveTo>
                <a:lnTo>
                  <a:pt x="698153" y="2838699"/>
                </a:lnTo>
                <a:lnTo>
                  <a:pt x="2399613" y="2838699"/>
                </a:lnTo>
                <a:lnTo>
                  <a:pt x="3063791" y="4167055"/>
                </a:lnTo>
                <a:lnTo>
                  <a:pt x="2399613" y="5495411"/>
                </a:lnTo>
                <a:lnTo>
                  <a:pt x="698153" y="5495411"/>
                </a:lnTo>
                <a:close/>
                <a:moveTo>
                  <a:pt x="0" y="6929855"/>
                </a:moveTo>
                <a:lnTo>
                  <a:pt x="664178" y="5601499"/>
                </a:lnTo>
                <a:lnTo>
                  <a:pt x="2365638" y="5601499"/>
                </a:lnTo>
                <a:lnTo>
                  <a:pt x="3029816" y="6929855"/>
                </a:lnTo>
                <a:lnTo>
                  <a:pt x="2365638" y="8258212"/>
                </a:lnTo>
                <a:lnTo>
                  <a:pt x="664178" y="8258212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effectLst>
            <a:outerShdw blurRad="1524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70E4C27-06FE-C738-2516-E9009D4951F7}"/>
              </a:ext>
            </a:extLst>
          </p:cNvPr>
          <p:cNvSpPr/>
          <p:nvPr/>
        </p:nvSpPr>
        <p:spPr>
          <a:xfrm rot="5400000">
            <a:off x="7462043" y="11107480"/>
            <a:ext cx="2871254" cy="26503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B2A718-2AC0-71C8-F481-5E4137BC57F9}"/>
              </a:ext>
            </a:extLst>
          </p:cNvPr>
          <p:cNvSpPr/>
          <p:nvPr/>
        </p:nvSpPr>
        <p:spPr>
          <a:xfrm rot="5400000">
            <a:off x="11178476" y="11084053"/>
            <a:ext cx="1005905" cy="973015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0F793-BB94-D81A-3D5E-E4A70B5A8602}"/>
              </a:ext>
            </a:extLst>
          </p:cNvPr>
          <p:cNvGrpSpPr/>
          <p:nvPr/>
        </p:nvGrpSpPr>
        <p:grpSpPr>
          <a:xfrm rot="5400000">
            <a:off x="-4239614" y="-403132"/>
            <a:ext cx="8053753" cy="7761702"/>
            <a:chOff x="-2517674" y="-1703856"/>
            <a:chExt cx="8053753" cy="9253517"/>
          </a:xfrm>
        </p:grpSpPr>
        <p:sp useBgFill="1">
          <p:nvSpPr>
            <p:cNvPr id="14" name="Flowchart: Summing Junction 13">
              <a:extLst>
                <a:ext uri="{FF2B5EF4-FFF2-40B4-BE49-F238E27FC236}">
                  <a16:creationId xmlns:a16="http://schemas.microsoft.com/office/drawing/2014/main" id="{F6C17521-7C3C-15D8-E8E3-2AA7BDA186CC}"/>
                </a:ext>
              </a:extLst>
            </p:cNvPr>
            <p:cNvSpPr/>
            <p:nvPr/>
          </p:nvSpPr>
          <p:spPr>
            <a:xfrm>
              <a:off x="-2517674" y="-637512"/>
              <a:ext cx="8053753" cy="8187173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CB198D-A6FA-FA20-0414-D8651519000A}"/>
                </a:ext>
              </a:extLst>
            </p:cNvPr>
            <p:cNvSpPr txBox="1"/>
            <p:nvPr/>
          </p:nvSpPr>
          <p:spPr>
            <a:xfrm rot="5400000">
              <a:off x="2250134" y="3821758"/>
              <a:ext cx="4151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Chat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5F3EF2-ECFB-18F0-6D09-39B1491B19BC}"/>
                </a:ext>
              </a:extLst>
            </p:cNvPr>
            <p:cNvSpPr txBox="1"/>
            <p:nvPr/>
          </p:nvSpPr>
          <p:spPr>
            <a:xfrm rot="10800000">
              <a:off x="95493" y="5897695"/>
              <a:ext cx="2827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Chat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F65FE2-0944-9AF9-FE98-04AC381C9C36}"/>
                </a:ext>
              </a:extLst>
            </p:cNvPr>
            <p:cNvSpPr txBox="1"/>
            <p:nvPr/>
          </p:nvSpPr>
          <p:spPr>
            <a:xfrm>
              <a:off x="-1208307" y="-344647"/>
              <a:ext cx="5486266" cy="1415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E-R Diagram</a:t>
              </a:r>
            </a:p>
            <a:p>
              <a:pPr algn="ctr"/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E2CCBD-1EA4-7FFF-19F1-D6D6A003CE6D}"/>
                </a:ext>
              </a:extLst>
            </p:cNvPr>
            <p:cNvSpPr txBox="1"/>
            <p:nvPr/>
          </p:nvSpPr>
          <p:spPr>
            <a:xfrm rot="16200000">
              <a:off x="-5483776" y="1974233"/>
              <a:ext cx="8187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Case Diagram</a:t>
              </a:r>
            </a:p>
          </p:txBody>
        </p:sp>
      </p:grp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E518E1CD-C5D0-D7E4-F98D-6265184DB53D}"/>
              </a:ext>
            </a:extLst>
          </p:cNvPr>
          <p:cNvSpPr/>
          <p:nvPr/>
        </p:nvSpPr>
        <p:spPr>
          <a:xfrm>
            <a:off x="-2262625" y="1264847"/>
            <a:ext cx="3482524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8854D-21F1-4BDC-AAB0-E9BEA21E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23" y="191204"/>
            <a:ext cx="8700617" cy="65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28170-DA54-4A05-882F-907E3A75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5" y="1349093"/>
            <a:ext cx="11346424" cy="5248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1C796-8A8B-4A80-9EAE-FC25A781A15B}"/>
              </a:ext>
            </a:extLst>
          </p:cNvPr>
          <p:cNvSpPr txBox="1"/>
          <p:nvPr/>
        </p:nvSpPr>
        <p:spPr>
          <a:xfrm>
            <a:off x="363795" y="717565"/>
            <a:ext cx="494705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 Log 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4BF87-5968-4701-881B-900ABBD41C58}"/>
              </a:ext>
            </a:extLst>
          </p:cNvPr>
          <p:cNvSpPr txBox="1"/>
          <p:nvPr/>
        </p:nvSpPr>
        <p:spPr>
          <a:xfrm>
            <a:off x="4272117" y="86870"/>
            <a:ext cx="4567083" cy="47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Form/Screen Design</a:t>
            </a:r>
          </a:p>
        </p:txBody>
      </p:sp>
    </p:spTree>
    <p:extLst>
      <p:ext uri="{BB962C8B-B14F-4D97-AF65-F5344CB8AC3E}">
        <p14:creationId xmlns:p14="http://schemas.microsoft.com/office/powerpoint/2010/main" val="2392953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7C67C-E022-44AA-8300-9897C64A0E35}"/>
              </a:ext>
            </a:extLst>
          </p:cNvPr>
          <p:cNvSpPr txBox="1"/>
          <p:nvPr/>
        </p:nvSpPr>
        <p:spPr>
          <a:xfrm>
            <a:off x="393291" y="300169"/>
            <a:ext cx="49470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</a:t>
            </a:r>
            <a:r>
              <a:rPr lang="en-GB" sz="25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 Dashboard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  <a:p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B880B-D411-487A-9401-9043A9C2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995231"/>
            <a:ext cx="1128743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6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D99A6-1A04-4910-8E5A-8110801D4D7E}"/>
              </a:ext>
            </a:extLst>
          </p:cNvPr>
          <p:cNvSpPr txBox="1"/>
          <p:nvPr/>
        </p:nvSpPr>
        <p:spPr>
          <a:xfrm>
            <a:off x="393292" y="300169"/>
            <a:ext cx="30578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Daily Selling 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  <a:p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CAE8-41AC-4D4F-AB62-48A87EF2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995231"/>
            <a:ext cx="113633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0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61FD1-9D3D-4BC8-9CD4-B4B7F3DA4186}"/>
              </a:ext>
            </a:extLst>
          </p:cNvPr>
          <p:cNvSpPr txBox="1"/>
          <p:nvPr/>
        </p:nvSpPr>
        <p:spPr>
          <a:xfrm>
            <a:off x="393292" y="300169"/>
            <a:ext cx="305783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4. 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Manage Movie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  <a:p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  <a:p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3CA13-2186-4492-947A-0C725ABA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4" y="995231"/>
            <a:ext cx="1122659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6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BEA67-2DF9-40D3-9B33-E178C60B062E}"/>
              </a:ext>
            </a:extLst>
          </p:cNvPr>
          <p:cNvSpPr txBox="1"/>
          <p:nvPr/>
        </p:nvSpPr>
        <p:spPr>
          <a:xfrm>
            <a:off x="481781" y="300169"/>
            <a:ext cx="3057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5. 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Manage Screening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C6AD3-6DE5-4289-8154-8FB3341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1005538"/>
            <a:ext cx="1143491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9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C1DC2-792C-4683-9AA4-8A1426D45AA6}"/>
              </a:ext>
            </a:extLst>
          </p:cNvPr>
          <p:cNvSpPr txBox="1"/>
          <p:nvPr/>
        </p:nvSpPr>
        <p:spPr>
          <a:xfrm>
            <a:off x="481781" y="300169"/>
            <a:ext cx="3057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6. 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Report</a:t>
            </a:r>
            <a:r>
              <a:rPr lang="en-GB" sz="25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Analysis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65962-1D86-487D-AC37-EA539555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7" y="1178642"/>
            <a:ext cx="1101858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7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27FB54D-69E4-4BE6-9251-0CC61B257BD5}"/>
              </a:ext>
            </a:extLst>
          </p:cNvPr>
          <p:cNvGrpSpPr/>
          <p:nvPr/>
        </p:nvGrpSpPr>
        <p:grpSpPr>
          <a:xfrm>
            <a:off x="3256331" y="9747551"/>
            <a:ext cx="2938491" cy="2584392"/>
            <a:chOff x="6059300" y="2059187"/>
            <a:chExt cx="3690459" cy="3482065"/>
          </a:xfrm>
        </p:grpSpPr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7B99C387-B3EB-44B8-AA50-2ABC8239228C}"/>
                </a:ext>
              </a:extLst>
            </p:cNvPr>
            <p:cNvSpPr/>
            <p:nvPr/>
          </p:nvSpPr>
          <p:spPr>
            <a:xfrm rot="3300198">
              <a:off x="7069432" y="2390464"/>
              <a:ext cx="326247" cy="24101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B812C4-690D-4F58-936C-AF71D6A6E439}"/>
                </a:ext>
              </a:extLst>
            </p:cNvPr>
            <p:cNvSpPr txBox="1"/>
            <p:nvPr/>
          </p:nvSpPr>
          <p:spPr>
            <a:xfrm>
              <a:off x="6059300" y="2990964"/>
              <a:ext cx="1434389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chemeClr val="accent1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6 </a:t>
              </a:r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6D5DF564-D5C0-4EFD-BD89-F71EE3E0B2B3}"/>
                </a:ext>
              </a:extLst>
            </p:cNvPr>
            <p:cNvSpPr/>
            <p:nvPr/>
          </p:nvSpPr>
          <p:spPr>
            <a:xfrm>
              <a:off x="6598003" y="2160926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A125887-BEA0-45C2-87B4-ADB13F326933}"/>
                </a:ext>
              </a:extLst>
            </p:cNvPr>
            <p:cNvSpPr/>
            <p:nvPr/>
          </p:nvSpPr>
          <p:spPr>
            <a:xfrm>
              <a:off x="7040282" y="2059187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95901DD-9C9A-488D-8290-4FF00454B90A}"/>
                </a:ext>
              </a:extLst>
            </p:cNvPr>
            <p:cNvSpPr txBox="1"/>
            <p:nvPr/>
          </p:nvSpPr>
          <p:spPr>
            <a:xfrm>
              <a:off x="7085684" y="3208672"/>
              <a:ext cx="2664075" cy="21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Myanmar Text" panose="020B0502040204020203" pitchFamily="34" charset="0"/>
                </a:rPr>
                <a:t>Form/Screen Design</a:t>
              </a:r>
            </a:p>
            <a:p>
              <a:endPara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spcBef>
                  <a:spcPts val="300"/>
                </a:spcBef>
              </a:pPr>
              <a:endPara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7D8CC64-7F15-4056-9D65-39461E1012CD}"/>
              </a:ext>
            </a:extLst>
          </p:cNvPr>
          <p:cNvGrpSpPr/>
          <p:nvPr/>
        </p:nvGrpSpPr>
        <p:grpSpPr>
          <a:xfrm>
            <a:off x="5909839" y="9654094"/>
            <a:ext cx="3279385" cy="2584393"/>
            <a:chOff x="8680796" y="2059186"/>
            <a:chExt cx="4194665" cy="3482066"/>
          </a:xfrm>
        </p:grpSpPr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3271A897-D841-44FB-B58F-1E0682322E27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B5B39D4-DBCE-473A-BDAE-CAF524E7010D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FF000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75045339-D91E-431F-AC6D-AB8D49D9812C}"/>
                </a:ext>
              </a:extLst>
            </p:cNvPr>
            <p:cNvSpPr/>
            <p:nvPr/>
          </p:nvSpPr>
          <p:spPr>
            <a:xfrm>
              <a:off x="9261371" y="206867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5AB4733-EA88-4267-B82B-D6E03E3A34B4}"/>
                </a:ext>
              </a:extLst>
            </p:cNvPr>
            <p:cNvSpPr/>
            <p:nvPr/>
          </p:nvSpPr>
          <p:spPr>
            <a:xfrm>
              <a:off x="9728656" y="2059186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3ABC02A-695C-4329-A7BB-18BE84577AB9}"/>
                </a:ext>
              </a:extLst>
            </p:cNvPr>
            <p:cNvSpPr txBox="1"/>
            <p:nvPr/>
          </p:nvSpPr>
          <p:spPr>
            <a:xfrm>
              <a:off x="9880270" y="3288632"/>
              <a:ext cx="2995191" cy="98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tabLst>
                  <a:tab pos="5086350" algn="l"/>
                </a:tabLst>
              </a:pPr>
              <a:r>
                <a:rPr lang="en-US" sz="20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Advantages &amp; Disadvantages</a:t>
              </a:r>
              <a:endPara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370F84-948C-6BCC-EE2C-B88FCFBA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B99C97-8C1D-EB7C-75CA-7573F168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045" y="-1406856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BD9C7B-1141-78C0-E148-C19248C8DAAF}"/>
              </a:ext>
            </a:extLst>
          </p:cNvPr>
          <p:cNvSpPr/>
          <p:nvPr/>
        </p:nvSpPr>
        <p:spPr>
          <a:xfrm>
            <a:off x="33304" y="-2069545"/>
            <a:ext cx="12192000" cy="693528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97956" y="4541499"/>
                </a:moveTo>
                <a:lnTo>
                  <a:pt x="7998261" y="4541499"/>
                </a:lnTo>
                <a:cubicBezTo>
                  <a:pt x="7999276" y="4547188"/>
                  <a:pt x="8000800" y="4553741"/>
                  <a:pt x="8002833" y="4561158"/>
                </a:cubicBezTo>
                <a:cubicBezTo>
                  <a:pt x="8004865" y="4568575"/>
                  <a:pt x="8007201" y="4575941"/>
                  <a:pt x="8009843" y="4583256"/>
                </a:cubicBezTo>
                <a:lnTo>
                  <a:pt x="8023864" y="4621356"/>
                </a:lnTo>
                <a:lnTo>
                  <a:pt x="7972962" y="4621356"/>
                </a:lnTo>
                <a:lnTo>
                  <a:pt x="7986678" y="4581732"/>
                </a:lnTo>
                <a:cubicBezTo>
                  <a:pt x="7990132" y="4572182"/>
                  <a:pt x="7992673" y="4563952"/>
                  <a:pt x="7994298" y="4557043"/>
                </a:cubicBezTo>
                <a:cubicBezTo>
                  <a:pt x="7995924" y="4550135"/>
                  <a:pt x="7997143" y="4544953"/>
                  <a:pt x="7997956" y="4541499"/>
                </a:cubicBezTo>
                <a:close/>
                <a:moveTo>
                  <a:pt x="5530905" y="4514067"/>
                </a:moveTo>
                <a:cubicBezTo>
                  <a:pt x="5533953" y="4514067"/>
                  <a:pt x="5537814" y="4514422"/>
                  <a:pt x="5542487" y="4515133"/>
                </a:cubicBezTo>
                <a:cubicBezTo>
                  <a:pt x="5547161" y="4515845"/>
                  <a:pt x="5551783" y="4517572"/>
                  <a:pt x="5556355" y="4520315"/>
                </a:cubicBezTo>
                <a:cubicBezTo>
                  <a:pt x="5560928" y="4523058"/>
                  <a:pt x="5564737" y="4527224"/>
                  <a:pt x="5567786" y="4532812"/>
                </a:cubicBezTo>
                <a:cubicBezTo>
                  <a:pt x="5570833" y="4538400"/>
                  <a:pt x="5572357" y="4546071"/>
                  <a:pt x="5572357" y="4555824"/>
                </a:cubicBezTo>
                <a:cubicBezTo>
                  <a:pt x="5572357" y="4571267"/>
                  <a:pt x="5568700" y="4582799"/>
                  <a:pt x="5561384" y="4590419"/>
                </a:cubicBezTo>
                <a:cubicBezTo>
                  <a:pt x="5554070" y="4598039"/>
                  <a:pt x="5541979" y="4601849"/>
                  <a:pt x="5525114" y="4601849"/>
                </a:cubicBezTo>
                <a:cubicBezTo>
                  <a:pt x="5522472" y="4601849"/>
                  <a:pt x="5519932" y="4601697"/>
                  <a:pt x="5517494" y="4601392"/>
                </a:cubicBezTo>
                <a:cubicBezTo>
                  <a:pt x="5515055" y="4601087"/>
                  <a:pt x="5512718" y="4600833"/>
                  <a:pt x="5510483" y="4600630"/>
                </a:cubicBezTo>
                <a:lnTo>
                  <a:pt x="5510483" y="4538146"/>
                </a:lnTo>
                <a:cubicBezTo>
                  <a:pt x="5510483" y="4527376"/>
                  <a:pt x="5512313" y="4520671"/>
                  <a:pt x="5515970" y="4518029"/>
                </a:cubicBezTo>
                <a:cubicBezTo>
                  <a:pt x="5519627" y="4515387"/>
                  <a:pt x="5524605" y="4514067"/>
                  <a:pt x="5530905" y="4514067"/>
                </a:cubicBezTo>
                <a:close/>
                <a:moveTo>
                  <a:pt x="5102280" y="4514067"/>
                </a:moveTo>
                <a:cubicBezTo>
                  <a:pt x="5106140" y="4514067"/>
                  <a:pt x="5110408" y="4514524"/>
                  <a:pt x="5115081" y="4515438"/>
                </a:cubicBezTo>
                <a:cubicBezTo>
                  <a:pt x="5119755" y="4516353"/>
                  <a:pt x="5124225" y="4518283"/>
                  <a:pt x="5128492" y="4521229"/>
                </a:cubicBezTo>
                <a:cubicBezTo>
                  <a:pt x="5132759" y="4524176"/>
                  <a:pt x="5136266" y="4528697"/>
                  <a:pt x="5139008" y="4534793"/>
                </a:cubicBezTo>
                <a:cubicBezTo>
                  <a:pt x="5141751" y="4540889"/>
                  <a:pt x="5143123" y="4549017"/>
                  <a:pt x="5143123" y="4559177"/>
                </a:cubicBezTo>
                <a:cubicBezTo>
                  <a:pt x="5143123" y="4574620"/>
                  <a:pt x="5139414" y="4586558"/>
                  <a:pt x="5131998" y="4594991"/>
                </a:cubicBezTo>
                <a:cubicBezTo>
                  <a:pt x="5124581" y="4603424"/>
                  <a:pt x="5112439" y="4607640"/>
                  <a:pt x="5095575" y="4607640"/>
                </a:cubicBezTo>
                <a:cubicBezTo>
                  <a:pt x="5090697" y="4607640"/>
                  <a:pt x="5086125" y="4607335"/>
                  <a:pt x="5081858" y="4606726"/>
                </a:cubicBezTo>
                <a:lnTo>
                  <a:pt x="5081858" y="4538146"/>
                </a:lnTo>
                <a:cubicBezTo>
                  <a:pt x="5081858" y="4527376"/>
                  <a:pt x="5083688" y="4520671"/>
                  <a:pt x="5087345" y="4518029"/>
                </a:cubicBezTo>
                <a:cubicBezTo>
                  <a:pt x="5091002" y="4515387"/>
                  <a:pt x="5095980" y="4514067"/>
                  <a:pt x="5102280" y="4514067"/>
                </a:cubicBezTo>
                <a:close/>
                <a:moveTo>
                  <a:pt x="4378379" y="4514067"/>
                </a:moveTo>
                <a:cubicBezTo>
                  <a:pt x="4381428" y="4514067"/>
                  <a:pt x="4385288" y="4514422"/>
                  <a:pt x="4389962" y="4515133"/>
                </a:cubicBezTo>
                <a:cubicBezTo>
                  <a:pt x="4394635" y="4515845"/>
                  <a:pt x="4399258" y="4517572"/>
                  <a:pt x="4403830" y="4520315"/>
                </a:cubicBezTo>
                <a:cubicBezTo>
                  <a:pt x="4408402" y="4523058"/>
                  <a:pt x="4412213" y="4527224"/>
                  <a:pt x="4415260" y="4532812"/>
                </a:cubicBezTo>
                <a:cubicBezTo>
                  <a:pt x="4418308" y="4538400"/>
                  <a:pt x="4419833" y="4546071"/>
                  <a:pt x="4419833" y="4555824"/>
                </a:cubicBezTo>
                <a:cubicBezTo>
                  <a:pt x="4419833" y="4571267"/>
                  <a:pt x="4416175" y="4582799"/>
                  <a:pt x="4408860" y="4590419"/>
                </a:cubicBezTo>
                <a:cubicBezTo>
                  <a:pt x="4401544" y="4598039"/>
                  <a:pt x="4389454" y="4601849"/>
                  <a:pt x="4372588" y="4601849"/>
                </a:cubicBezTo>
                <a:cubicBezTo>
                  <a:pt x="4369947" y="4601849"/>
                  <a:pt x="4367407" y="4601697"/>
                  <a:pt x="4364968" y="4601392"/>
                </a:cubicBezTo>
                <a:cubicBezTo>
                  <a:pt x="4362530" y="4601087"/>
                  <a:pt x="4360193" y="4600833"/>
                  <a:pt x="4357958" y="4600630"/>
                </a:cubicBezTo>
                <a:lnTo>
                  <a:pt x="4357958" y="4538146"/>
                </a:lnTo>
                <a:cubicBezTo>
                  <a:pt x="4357958" y="4527376"/>
                  <a:pt x="4359787" y="4520671"/>
                  <a:pt x="4363444" y="4518029"/>
                </a:cubicBezTo>
                <a:cubicBezTo>
                  <a:pt x="4367102" y="4515387"/>
                  <a:pt x="4372081" y="4514067"/>
                  <a:pt x="4378379" y="4514067"/>
                </a:cubicBezTo>
                <a:close/>
                <a:moveTo>
                  <a:pt x="9181646" y="4510714"/>
                </a:moveTo>
                <a:cubicBezTo>
                  <a:pt x="9195870" y="4510307"/>
                  <a:pt x="9207504" y="4514168"/>
                  <a:pt x="9216546" y="4522296"/>
                </a:cubicBezTo>
                <a:cubicBezTo>
                  <a:pt x="9225588" y="4530424"/>
                  <a:pt x="9232344" y="4541600"/>
                  <a:pt x="9236815" y="4555824"/>
                </a:cubicBezTo>
                <a:cubicBezTo>
                  <a:pt x="9241286" y="4570048"/>
                  <a:pt x="9243520" y="4586507"/>
                  <a:pt x="9243520" y="4605202"/>
                </a:cubicBezTo>
                <a:cubicBezTo>
                  <a:pt x="9243520" y="4614549"/>
                  <a:pt x="9242606" y="4624150"/>
                  <a:pt x="9240778" y="4634005"/>
                </a:cubicBezTo>
                <a:cubicBezTo>
                  <a:pt x="9238949" y="4643861"/>
                  <a:pt x="9235900" y="4652954"/>
                  <a:pt x="9231634" y="4661285"/>
                </a:cubicBezTo>
                <a:cubicBezTo>
                  <a:pt x="9227366" y="4669616"/>
                  <a:pt x="9221676" y="4676373"/>
                  <a:pt x="9214565" y="4681554"/>
                </a:cubicBezTo>
                <a:cubicBezTo>
                  <a:pt x="9207453" y="4686736"/>
                  <a:pt x="9198614" y="4689327"/>
                  <a:pt x="9188048" y="4689327"/>
                </a:cubicBezTo>
                <a:cubicBezTo>
                  <a:pt x="9176465" y="4689327"/>
                  <a:pt x="9166712" y="4686380"/>
                  <a:pt x="9158786" y="4680487"/>
                </a:cubicBezTo>
                <a:cubicBezTo>
                  <a:pt x="9150862" y="4674595"/>
                  <a:pt x="9144562" y="4666873"/>
                  <a:pt x="9139888" y="4657323"/>
                </a:cubicBezTo>
                <a:cubicBezTo>
                  <a:pt x="9135215" y="4647772"/>
                  <a:pt x="9131812" y="4637612"/>
                  <a:pt x="9129678" y="4626843"/>
                </a:cubicBezTo>
                <a:cubicBezTo>
                  <a:pt x="9127544" y="4616073"/>
                  <a:pt x="9126478" y="4605913"/>
                  <a:pt x="9126478" y="4596363"/>
                </a:cubicBezTo>
                <a:cubicBezTo>
                  <a:pt x="9126478" y="4587015"/>
                  <a:pt x="9127392" y="4577363"/>
                  <a:pt x="9129220" y="4567407"/>
                </a:cubicBezTo>
                <a:cubicBezTo>
                  <a:pt x="9131050" y="4557450"/>
                  <a:pt x="9134098" y="4548255"/>
                  <a:pt x="9138365" y="4539822"/>
                </a:cubicBezTo>
                <a:cubicBezTo>
                  <a:pt x="9142632" y="4531389"/>
                  <a:pt x="9148322" y="4524481"/>
                  <a:pt x="9155434" y="4519096"/>
                </a:cubicBezTo>
                <a:cubicBezTo>
                  <a:pt x="9162546" y="4513711"/>
                  <a:pt x="9171283" y="4510917"/>
                  <a:pt x="9181646" y="4510714"/>
                </a:cubicBezTo>
                <a:close/>
                <a:moveTo>
                  <a:pt x="3457122" y="4510714"/>
                </a:moveTo>
                <a:cubicBezTo>
                  <a:pt x="3471346" y="4510307"/>
                  <a:pt x="3482979" y="4514168"/>
                  <a:pt x="3492021" y="4522296"/>
                </a:cubicBezTo>
                <a:cubicBezTo>
                  <a:pt x="3501064" y="4530424"/>
                  <a:pt x="3507820" y="4541600"/>
                  <a:pt x="3512291" y="4555824"/>
                </a:cubicBezTo>
                <a:cubicBezTo>
                  <a:pt x="3516761" y="4570048"/>
                  <a:pt x="3518996" y="4586507"/>
                  <a:pt x="3518996" y="4605202"/>
                </a:cubicBezTo>
                <a:cubicBezTo>
                  <a:pt x="3518996" y="4614549"/>
                  <a:pt x="3518082" y="4624150"/>
                  <a:pt x="3516253" y="4634005"/>
                </a:cubicBezTo>
                <a:cubicBezTo>
                  <a:pt x="3514425" y="4643861"/>
                  <a:pt x="3511376" y="4652954"/>
                  <a:pt x="3507109" y="4661285"/>
                </a:cubicBezTo>
                <a:cubicBezTo>
                  <a:pt x="3502842" y="4669616"/>
                  <a:pt x="3497152" y="4676373"/>
                  <a:pt x="3490040" y="4681554"/>
                </a:cubicBezTo>
                <a:cubicBezTo>
                  <a:pt x="3482928" y="4686736"/>
                  <a:pt x="3474089" y="4689327"/>
                  <a:pt x="3463522" y="4689327"/>
                </a:cubicBezTo>
                <a:cubicBezTo>
                  <a:pt x="3451941" y="4689327"/>
                  <a:pt x="3442187" y="4686380"/>
                  <a:pt x="3434262" y="4680487"/>
                </a:cubicBezTo>
                <a:cubicBezTo>
                  <a:pt x="3426337" y="4674595"/>
                  <a:pt x="3420038" y="4666873"/>
                  <a:pt x="3415364" y="4657323"/>
                </a:cubicBezTo>
                <a:cubicBezTo>
                  <a:pt x="3410691" y="4647772"/>
                  <a:pt x="3407287" y="4637612"/>
                  <a:pt x="3405153" y="4626843"/>
                </a:cubicBezTo>
                <a:cubicBezTo>
                  <a:pt x="3403020" y="4616073"/>
                  <a:pt x="3401953" y="4605913"/>
                  <a:pt x="3401953" y="4596363"/>
                </a:cubicBezTo>
                <a:cubicBezTo>
                  <a:pt x="3401953" y="4587015"/>
                  <a:pt x="3402867" y="4577363"/>
                  <a:pt x="3404696" y="4567407"/>
                </a:cubicBezTo>
                <a:cubicBezTo>
                  <a:pt x="3406525" y="4557450"/>
                  <a:pt x="3409573" y="4548255"/>
                  <a:pt x="3413840" y="4539822"/>
                </a:cubicBezTo>
                <a:cubicBezTo>
                  <a:pt x="3418108" y="4531389"/>
                  <a:pt x="3423797" y="4524481"/>
                  <a:pt x="3430909" y="4519096"/>
                </a:cubicBezTo>
                <a:cubicBezTo>
                  <a:pt x="3438021" y="4513711"/>
                  <a:pt x="3446758" y="4510917"/>
                  <a:pt x="3457122" y="4510714"/>
                </a:cubicBezTo>
                <a:close/>
                <a:moveTo>
                  <a:pt x="2695122" y="4510714"/>
                </a:moveTo>
                <a:cubicBezTo>
                  <a:pt x="2709346" y="4510307"/>
                  <a:pt x="2720979" y="4514168"/>
                  <a:pt x="2730021" y="4522296"/>
                </a:cubicBezTo>
                <a:cubicBezTo>
                  <a:pt x="2739064" y="4530424"/>
                  <a:pt x="2745820" y="4541600"/>
                  <a:pt x="2750291" y="4555824"/>
                </a:cubicBezTo>
                <a:cubicBezTo>
                  <a:pt x="2754761" y="4570048"/>
                  <a:pt x="2756996" y="4586507"/>
                  <a:pt x="2756996" y="4605202"/>
                </a:cubicBezTo>
                <a:cubicBezTo>
                  <a:pt x="2756996" y="4614549"/>
                  <a:pt x="2756082" y="4624150"/>
                  <a:pt x="2754253" y="4634005"/>
                </a:cubicBezTo>
                <a:cubicBezTo>
                  <a:pt x="2752424" y="4643861"/>
                  <a:pt x="2749376" y="4652954"/>
                  <a:pt x="2745109" y="4661285"/>
                </a:cubicBezTo>
                <a:cubicBezTo>
                  <a:pt x="2740842" y="4669616"/>
                  <a:pt x="2735152" y="4676373"/>
                  <a:pt x="2728040" y="4681554"/>
                </a:cubicBezTo>
                <a:cubicBezTo>
                  <a:pt x="2720928" y="4686736"/>
                  <a:pt x="2712089" y="4689327"/>
                  <a:pt x="2701523" y="4689327"/>
                </a:cubicBezTo>
                <a:cubicBezTo>
                  <a:pt x="2689940" y="4689327"/>
                  <a:pt x="2680187" y="4686380"/>
                  <a:pt x="2672262" y="4680487"/>
                </a:cubicBezTo>
                <a:cubicBezTo>
                  <a:pt x="2664337" y="4674595"/>
                  <a:pt x="2658038" y="4666873"/>
                  <a:pt x="2653364" y="4657323"/>
                </a:cubicBezTo>
                <a:cubicBezTo>
                  <a:pt x="2648691" y="4647772"/>
                  <a:pt x="2645287" y="4637612"/>
                  <a:pt x="2643153" y="4626843"/>
                </a:cubicBezTo>
                <a:cubicBezTo>
                  <a:pt x="2641020" y="4616073"/>
                  <a:pt x="2639953" y="4605913"/>
                  <a:pt x="2639953" y="4596363"/>
                </a:cubicBezTo>
                <a:cubicBezTo>
                  <a:pt x="2639953" y="4587015"/>
                  <a:pt x="2640867" y="4577363"/>
                  <a:pt x="2642696" y="4567407"/>
                </a:cubicBezTo>
                <a:cubicBezTo>
                  <a:pt x="2644525" y="4557450"/>
                  <a:pt x="2647573" y="4548255"/>
                  <a:pt x="2651840" y="4539822"/>
                </a:cubicBezTo>
                <a:cubicBezTo>
                  <a:pt x="2656108" y="4531389"/>
                  <a:pt x="2661797" y="4524481"/>
                  <a:pt x="2668909" y="4519096"/>
                </a:cubicBezTo>
                <a:cubicBezTo>
                  <a:pt x="2676021" y="4513711"/>
                  <a:pt x="2684759" y="4510917"/>
                  <a:pt x="2695122" y="4510714"/>
                </a:cubicBezTo>
                <a:close/>
                <a:moveTo>
                  <a:pt x="9539786" y="4493340"/>
                </a:moveTo>
                <a:lnTo>
                  <a:pt x="9539786" y="4516810"/>
                </a:lnTo>
                <a:cubicBezTo>
                  <a:pt x="9542022" y="4516607"/>
                  <a:pt x="9545628" y="4516454"/>
                  <a:pt x="9550606" y="4516353"/>
                </a:cubicBezTo>
                <a:cubicBezTo>
                  <a:pt x="9555584" y="4516251"/>
                  <a:pt x="9559700" y="4516099"/>
                  <a:pt x="9562951" y="4515895"/>
                </a:cubicBezTo>
                <a:cubicBezTo>
                  <a:pt x="9562545" y="4518537"/>
                  <a:pt x="9562240" y="4522398"/>
                  <a:pt x="9562036" y="4527478"/>
                </a:cubicBezTo>
                <a:cubicBezTo>
                  <a:pt x="9561833" y="4532558"/>
                  <a:pt x="9561732" y="4537841"/>
                  <a:pt x="9561732" y="4543327"/>
                </a:cubicBezTo>
                <a:lnTo>
                  <a:pt x="9562342" y="4660066"/>
                </a:lnTo>
                <a:cubicBezTo>
                  <a:pt x="9562342" y="4668194"/>
                  <a:pt x="9561478" y="4674087"/>
                  <a:pt x="9559750" y="4677744"/>
                </a:cubicBezTo>
                <a:cubicBezTo>
                  <a:pt x="9558024" y="4681402"/>
                  <a:pt x="9555584" y="4683739"/>
                  <a:pt x="9552436" y="4684755"/>
                </a:cubicBezTo>
                <a:cubicBezTo>
                  <a:pt x="9549286" y="4685771"/>
                  <a:pt x="9545374" y="4686380"/>
                  <a:pt x="9540700" y="4686583"/>
                </a:cubicBezTo>
                <a:lnTo>
                  <a:pt x="9540700" y="4706700"/>
                </a:lnTo>
                <a:lnTo>
                  <a:pt x="9610196" y="4706700"/>
                </a:lnTo>
                <a:lnTo>
                  <a:pt x="9610196" y="4683231"/>
                </a:lnTo>
                <a:cubicBezTo>
                  <a:pt x="9608163" y="4683231"/>
                  <a:pt x="9604658" y="4683281"/>
                  <a:pt x="9599680" y="4683383"/>
                </a:cubicBezTo>
                <a:cubicBezTo>
                  <a:pt x="9594701" y="4683485"/>
                  <a:pt x="9590586" y="4683739"/>
                  <a:pt x="9587335" y="4684145"/>
                </a:cubicBezTo>
                <a:cubicBezTo>
                  <a:pt x="9587742" y="4681503"/>
                  <a:pt x="9588046" y="4677643"/>
                  <a:pt x="9588250" y="4672563"/>
                </a:cubicBezTo>
                <a:cubicBezTo>
                  <a:pt x="9588453" y="4667483"/>
                  <a:pt x="9588554" y="4662199"/>
                  <a:pt x="9588554" y="4656713"/>
                </a:cubicBezTo>
                <a:lnTo>
                  <a:pt x="9587945" y="4562225"/>
                </a:lnTo>
                <a:lnTo>
                  <a:pt x="9588250" y="4562225"/>
                </a:lnTo>
                <a:cubicBezTo>
                  <a:pt x="9591094" y="4566289"/>
                  <a:pt x="9593940" y="4570251"/>
                  <a:pt x="9596784" y="4574112"/>
                </a:cubicBezTo>
                <a:cubicBezTo>
                  <a:pt x="9599628" y="4577973"/>
                  <a:pt x="9602372" y="4581631"/>
                  <a:pt x="9605014" y="4585085"/>
                </a:cubicBezTo>
                <a:lnTo>
                  <a:pt x="9702550" y="4709748"/>
                </a:lnTo>
                <a:lnTo>
                  <a:pt x="9728458" y="4709748"/>
                </a:lnTo>
                <a:lnTo>
                  <a:pt x="9728458" y="4539975"/>
                </a:lnTo>
                <a:cubicBezTo>
                  <a:pt x="9728458" y="4531643"/>
                  <a:pt x="9729321" y="4525700"/>
                  <a:pt x="9731048" y="4522144"/>
                </a:cubicBezTo>
                <a:cubicBezTo>
                  <a:pt x="9732776" y="4518588"/>
                  <a:pt x="9735264" y="4516302"/>
                  <a:pt x="9738516" y="4515286"/>
                </a:cubicBezTo>
                <a:cubicBezTo>
                  <a:pt x="9741767" y="4514270"/>
                  <a:pt x="9745628" y="4513660"/>
                  <a:pt x="9750098" y="4513457"/>
                </a:cubicBezTo>
                <a:lnTo>
                  <a:pt x="9750098" y="4493340"/>
                </a:lnTo>
                <a:lnTo>
                  <a:pt x="9680604" y="4493340"/>
                </a:lnTo>
                <a:lnTo>
                  <a:pt x="9680604" y="4516810"/>
                </a:lnTo>
                <a:cubicBezTo>
                  <a:pt x="9682839" y="4516607"/>
                  <a:pt x="9686396" y="4516454"/>
                  <a:pt x="9691272" y="4516353"/>
                </a:cubicBezTo>
                <a:cubicBezTo>
                  <a:pt x="9696149" y="4516251"/>
                  <a:pt x="9700212" y="4516099"/>
                  <a:pt x="9703464" y="4515895"/>
                </a:cubicBezTo>
                <a:cubicBezTo>
                  <a:pt x="9703260" y="4518537"/>
                  <a:pt x="9703058" y="4522398"/>
                  <a:pt x="9702854" y="4527478"/>
                </a:cubicBezTo>
                <a:cubicBezTo>
                  <a:pt x="9702650" y="4532558"/>
                  <a:pt x="9702550" y="4537841"/>
                  <a:pt x="9702550" y="4543327"/>
                </a:cubicBezTo>
                <a:lnTo>
                  <a:pt x="9702550" y="4639949"/>
                </a:lnTo>
                <a:lnTo>
                  <a:pt x="9702245" y="4639949"/>
                </a:lnTo>
                <a:cubicBezTo>
                  <a:pt x="9699806" y="4636495"/>
                  <a:pt x="9696911" y="4632431"/>
                  <a:pt x="9693558" y="4627757"/>
                </a:cubicBezTo>
                <a:cubicBezTo>
                  <a:pt x="9690205" y="4623083"/>
                  <a:pt x="9685989" y="4617495"/>
                  <a:pt x="9680908" y="4610993"/>
                </a:cubicBezTo>
                <a:lnTo>
                  <a:pt x="9587640" y="4493340"/>
                </a:lnTo>
                <a:close/>
                <a:moveTo>
                  <a:pt x="8740296" y="4493340"/>
                </a:moveTo>
                <a:lnTo>
                  <a:pt x="8740296" y="4516810"/>
                </a:lnTo>
                <a:cubicBezTo>
                  <a:pt x="8742531" y="4516607"/>
                  <a:pt x="8746087" y="4516454"/>
                  <a:pt x="8750964" y="4516353"/>
                </a:cubicBezTo>
                <a:cubicBezTo>
                  <a:pt x="8755840" y="4516251"/>
                  <a:pt x="8759905" y="4516099"/>
                  <a:pt x="8763156" y="4515895"/>
                </a:cubicBezTo>
                <a:cubicBezTo>
                  <a:pt x="8762953" y="4518537"/>
                  <a:pt x="8762699" y="4522398"/>
                  <a:pt x="8762394" y="4527478"/>
                </a:cubicBezTo>
                <a:cubicBezTo>
                  <a:pt x="8762089" y="4532558"/>
                  <a:pt x="8761936" y="4537841"/>
                  <a:pt x="8761936" y="4543327"/>
                </a:cubicBezTo>
                <a:lnTo>
                  <a:pt x="8761936" y="4660066"/>
                </a:lnTo>
                <a:cubicBezTo>
                  <a:pt x="8761936" y="4668194"/>
                  <a:pt x="8761074" y="4674087"/>
                  <a:pt x="8759346" y="4677744"/>
                </a:cubicBezTo>
                <a:cubicBezTo>
                  <a:pt x="8757619" y="4681402"/>
                  <a:pt x="8755180" y="4683739"/>
                  <a:pt x="8752031" y="4684755"/>
                </a:cubicBezTo>
                <a:cubicBezTo>
                  <a:pt x="8748881" y="4685771"/>
                  <a:pt x="8744970" y="4686380"/>
                  <a:pt x="8740296" y="4686583"/>
                </a:cubicBezTo>
                <a:lnTo>
                  <a:pt x="8740296" y="4706700"/>
                </a:lnTo>
                <a:lnTo>
                  <a:pt x="8827774" y="4706700"/>
                </a:lnTo>
                <a:lnTo>
                  <a:pt x="8827774" y="4683231"/>
                </a:lnTo>
                <a:cubicBezTo>
                  <a:pt x="8825742" y="4683231"/>
                  <a:pt x="8822236" y="4683281"/>
                  <a:pt x="8817258" y="4683383"/>
                </a:cubicBezTo>
                <a:cubicBezTo>
                  <a:pt x="8812280" y="4683485"/>
                  <a:pt x="8808164" y="4683739"/>
                  <a:pt x="8804914" y="4684145"/>
                </a:cubicBezTo>
                <a:cubicBezTo>
                  <a:pt x="8805320" y="4681503"/>
                  <a:pt x="8805624" y="4677643"/>
                  <a:pt x="8805828" y="4672563"/>
                </a:cubicBezTo>
                <a:cubicBezTo>
                  <a:pt x="8806031" y="4667483"/>
                  <a:pt x="8806133" y="4662199"/>
                  <a:pt x="8806133" y="4656713"/>
                </a:cubicBezTo>
                <a:lnTo>
                  <a:pt x="8806133" y="4539975"/>
                </a:lnTo>
                <a:cubicBezTo>
                  <a:pt x="8806133" y="4531643"/>
                  <a:pt x="8806996" y="4525700"/>
                  <a:pt x="8808724" y="4522144"/>
                </a:cubicBezTo>
                <a:cubicBezTo>
                  <a:pt x="8810450" y="4518588"/>
                  <a:pt x="8812940" y="4516302"/>
                  <a:pt x="8816191" y="4515286"/>
                </a:cubicBezTo>
                <a:cubicBezTo>
                  <a:pt x="8819442" y="4514270"/>
                  <a:pt x="8823304" y="4513660"/>
                  <a:pt x="8827774" y="4513457"/>
                </a:cubicBezTo>
                <a:lnTo>
                  <a:pt x="8827774" y="4493340"/>
                </a:lnTo>
                <a:close/>
                <a:moveTo>
                  <a:pt x="8312357" y="4493340"/>
                </a:moveTo>
                <a:lnTo>
                  <a:pt x="8310833" y="4562225"/>
                </a:lnTo>
                <a:lnTo>
                  <a:pt x="8330950" y="4562225"/>
                </a:lnTo>
                <a:cubicBezTo>
                  <a:pt x="8330950" y="4545766"/>
                  <a:pt x="8334303" y="4533675"/>
                  <a:pt x="8341008" y="4525954"/>
                </a:cubicBezTo>
                <a:cubicBezTo>
                  <a:pt x="8347714" y="4518232"/>
                  <a:pt x="8356858" y="4514270"/>
                  <a:pt x="8368440" y="4514067"/>
                </a:cubicBezTo>
                <a:lnTo>
                  <a:pt x="8382461" y="4514067"/>
                </a:lnTo>
                <a:lnTo>
                  <a:pt x="8382461" y="4660066"/>
                </a:lnTo>
                <a:cubicBezTo>
                  <a:pt x="8382461" y="4668194"/>
                  <a:pt x="8381597" y="4674087"/>
                  <a:pt x="8379870" y="4677744"/>
                </a:cubicBezTo>
                <a:cubicBezTo>
                  <a:pt x="8378143" y="4681402"/>
                  <a:pt x="8375705" y="4683739"/>
                  <a:pt x="8372555" y="4684755"/>
                </a:cubicBezTo>
                <a:cubicBezTo>
                  <a:pt x="8369406" y="4685771"/>
                  <a:pt x="8365494" y="4686380"/>
                  <a:pt x="8360820" y="4686583"/>
                </a:cubicBezTo>
                <a:lnTo>
                  <a:pt x="8360820" y="4706700"/>
                </a:lnTo>
                <a:lnTo>
                  <a:pt x="8449822" y="4706700"/>
                </a:lnTo>
                <a:lnTo>
                  <a:pt x="8449822" y="4683231"/>
                </a:lnTo>
                <a:cubicBezTo>
                  <a:pt x="8447790" y="4683231"/>
                  <a:pt x="8444081" y="4683281"/>
                  <a:pt x="8438696" y="4683383"/>
                </a:cubicBezTo>
                <a:cubicBezTo>
                  <a:pt x="8433312" y="4683485"/>
                  <a:pt x="8428892" y="4683739"/>
                  <a:pt x="8425438" y="4684145"/>
                </a:cubicBezTo>
                <a:cubicBezTo>
                  <a:pt x="8425844" y="4681503"/>
                  <a:pt x="8426148" y="4677643"/>
                  <a:pt x="8426352" y="4672563"/>
                </a:cubicBezTo>
                <a:cubicBezTo>
                  <a:pt x="8426556" y="4667483"/>
                  <a:pt x="8426656" y="4662199"/>
                  <a:pt x="8426656" y="4656713"/>
                </a:cubicBezTo>
                <a:lnTo>
                  <a:pt x="8426656" y="4513762"/>
                </a:lnTo>
                <a:lnTo>
                  <a:pt x="8441287" y="4513762"/>
                </a:lnTo>
                <a:cubicBezTo>
                  <a:pt x="8452870" y="4513559"/>
                  <a:pt x="8462014" y="4517470"/>
                  <a:pt x="8468719" y="4525497"/>
                </a:cubicBezTo>
                <a:cubicBezTo>
                  <a:pt x="8475424" y="4533523"/>
                  <a:pt x="8478778" y="4545766"/>
                  <a:pt x="8478778" y="4562225"/>
                </a:cubicBezTo>
                <a:lnTo>
                  <a:pt x="8498894" y="4562225"/>
                </a:lnTo>
                <a:lnTo>
                  <a:pt x="8497066" y="4493340"/>
                </a:lnTo>
                <a:close/>
                <a:moveTo>
                  <a:pt x="7531307" y="4493340"/>
                </a:moveTo>
                <a:lnTo>
                  <a:pt x="7529783" y="4562225"/>
                </a:lnTo>
                <a:lnTo>
                  <a:pt x="7549900" y="4562225"/>
                </a:lnTo>
                <a:cubicBezTo>
                  <a:pt x="7549900" y="4545766"/>
                  <a:pt x="7553253" y="4533675"/>
                  <a:pt x="7559958" y="4525954"/>
                </a:cubicBezTo>
                <a:cubicBezTo>
                  <a:pt x="7566664" y="4518232"/>
                  <a:pt x="7575808" y="4514270"/>
                  <a:pt x="7587390" y="4514067"/>
                </a:cubicBezTo>
                <a:lnTo>
                  <a:pt x="7601411" y="4514067"/>
                </a:lnTo>
                <a:lnTo>
                  <a:pt x="7601411" y="4660066"/>
                </a:lnTo>
                <a:cubicBezTo>
                  <a:pt x="7601411" y="4668194"/>
                  <a:pt x="7600547" y="4674087"/>
                  <a:pt x="7598820" y="4677744"/>
                </a:cubicBezTo>
                <a:cubicBezTo>
                  <a:pt x="7597093" y="4681402"/>
                  <a:pt x="7594655" y="4683739"/>
                  <a:pt x="7591505" y="4684755"/>
                </a:cubicBezTo>
                <a:cubicBezTo>
                  <a:pt x="7588356" y="4685771"/>
                  <a:pt x="7584444" y="4686380"/>
                  <a:pt x="7579770" y="4686583"/>
                </a:cubicBezTo>
                <a:lnTo>
                  <a:pt x="7579770" y="4706700"/>
                </a:lnTo>
                <a:lnTo>
                  <a:pt x="7668772" y="4706700"/>
                </a:lnTo>
                <a:lnTo>
                  <a:pt x="7668772" y="4683231"/>
                </a:lnTo>
                <a:cubicBezTo>
                  <a:pt x="7666740" y="4683231"/>
                  <a:pt x="7663031" y="4683281"/>
                  <a:pt x="7657647" y="4683383"/>
                </a:cubicBezTo>
                <a:cubicBezTo>
                  <a:pt x="7652262" y="4683485"/>
                  <a:pt x="7647842" y="4683739"/>
                  <a:pt x="7644388" y="4684145"/>
                </a:cubicBezTo>
                <a:cubicBezTo>
                  <a:pt x="7644794" y="4681503"/>
                  <a:pt x="7645099" y="4677643"/>
                  <a:pt x="7645302" y="4672563"/>
                </a:cubicBezTo>
                <a:cubicBezTo>
                  <a:pt x="7645506" y="4667483"/>
                  <a:pt x="7645607" y="4662199"/>
                  <a:pt x="7645607" y="4656713"/>
                </a:cubicBezTo>
                <a:lnTo>
                  <a:pt x="7645607" y="4513762"/>
                </a:lnTo>
                <a:lnTo>
                  <a:pt x="7660237" y="4513762"/>
                </a:lnTo>
                <a:cubicBezTo>
                  <a:pt x="7671820" y="4513559"/>
                  <a:pt x="7680964" y="4517470"/>
                  <a:pt x="7687669" y="4525497"/>
                </a:cubicBezTo>
                <a:cubicBezTo>
                  <a:pt x="7694375" y="4533523"/>
                  <a:pt x="7697728" y="4545766"/>
                  <a:pt x="7697728" y="4562225"/>
                </a:cubicBezTo>
                <a:lnTo>
                  <a:pt x="7717845" y="4562225"/>
                </a:lnTo>
                <a:lnTo>
                  <a:pt x="7716016" y="4493340"/>
                </a:lnTo>
                <a:close/>
                <a:moveTo>
                  <a:pt x="7091862" y="4493340"/>
                </a:moveTo>
                <a:lnTo>
                  <a:pt x="7091862" y="4516810"/>
                </a:lnTo>
                <a:cubicBezTo>
                  <a:pt x="7094097" y="4516607"/>
                  <a:pt x="7097704" y="4516454"/>
                  <a:pt x="7102682" y="4516353"/>
                </a:cubicBezTo>
                <a:cubicBezTo>
                  <a:pt x="7107661" y="4516251"/>
                  <a:pt x="7111775" y="4516099"/>
                  <a:pt x="7115026" y="4515895"/>
                </a:cubicBezTo>
                <a:cubicBezTo>
                  <a:pt x="7114620" y="4518537"/>
                  <a:pt x="7114315" y="4522398"/>
                  <a:pt x="7114112" y="4527478"/>
                </a:cubicBezTo>
                <a:cubicBezTo>
                  <a:pt x="7113909" y="4532558"/>
                  <a:pt x="7113807" y="4537841"/>
                  <a:pt x="7113807" y="4543327"/>
                </a:cubicBezTo>
                <a:lnTo>
                  <a:pt x="7114417" y="4660066"/>
                </a:lnTo>
                <a:cubicBezTo>
                  <a:pt x="7114417" y="4668194"/>
                  <a:pt x="7113553" y="4674087"/>
                  <a:pt x="7111826" y="4677744"/>
                </a:cubicBezTo>
                <a:cubicBezTo>
                  <a:pt x="7110099" y="4681402"/>
                  <a:pt x="7107661" y="4683739"/>
                  <a:pt x="7104511" y="4684755"/>
                </a:cubicBezTo>
                <a:cubicBezTo>
                  <a:pt x="7101361" y="4685771"/>
                  <a:pt x="7097450" y="4686380"/>
                  <a:pt x="7092776" y="4686583"/>
                </a:cubicBezTo>
                <a:lnTo>
                  <a:pt x="7092776" y="4706700"/>
                </a:lnTo>
                <a:lnTo>
                  <a:pt x="7162271" y="4706700"/>
                </a:lnTo>
                <a:lnTo>
                  <a:pt x="7162271" y="4683231"/>
                </a:lnTo>
                <a:cubicBezTo>
                  <a:pt x="7160239" y="4683231"/>
                  <a:pt x="7156733" y="4683281"/>
                  <a:pt x="7151755" y="4683383"/>
                </a:cubicBezTo>
                <a:cubicBezTo>
                  <a:pt x="7146776" y="4683485"/>
                  <a:pt x="7142661" y="4683739"/>
                  <a:pt x="7139410" y="4684145"/>
                </a:cubicBezTo>
                <a:cubicBezTo>
                  <a:pt x="7139817" y="4681503"/>
                  <a:pt x="7140122" y="4677643"/>
                  <a:pt x="7140325" y="4672563"/>
                </a:cubicBezTo>
                <a:cubicBezTo>
                  <a:pt x="7140528" y="4667483"/>
                  <a:pt x="7140629" y="4662199"/>
                  <a:pt x="7140629" y="4656713"/>
                </a:cubicBezTo>
                <a:lnTo>
                  <a:pt x="7140020" y="4562225"/>
                </a:lnTo>
                <a:lnTo>
                  <a:pt x="7140325" y="4562225"/>
                </a:lnTo>
                <a:cubicBezTo>
                  <a:pt x="7143169" y="4566289"/>
                  <a:pt x="7146015" y="4570251"/>
                  <a:pt x="7148859" y="4574112"/>
                </a:cubicBezTo>
                <a:cubicBezTo>
                  <a:pt x="7151704" y="4577973"/>
                  <a:pt x="7154447" y="4581631"/>
                  <a:pt x="7157089" y="4585085"/>
                </a:cubicBezTo>
                <a:lnTo>
                  <a:pt x="7254625" y="4709748"/>
                </a:lnTo>
                <a:lnTo>
                  <a:pt x="7280533" y="4709748"/>
                </a:lnTo>
                <a:lnTo>
                  <a:pt x="7280533" y="4539975"/>
                </a:lnTo>
                <a:cubicBezTo>
                  <a:pt x="7280533" y="4531643"/>
                  <a:pt x="7281396" y="4525700"/>
                  <a:pt x="7283124" y="4522144"/>
                </a:cubicBezTo>
                <a:cubicBezTo>
                  <a:pt x="7284851" y="4518588"/>
                  <a:pt x="7287340" y="4516302"/>
                  <a:pt x="7290591" y="4515286"/>
                </a:cubicBezTo>
                <a:cubicBezTo>
                  <a:pt x="7293842" y="4514270"/>
                  <a:pt x="7297704" y="4513660"/>
                  <a:pt x="7302174" y="4513457"/>
                </a:cubicBezTo>
                <a:lnTo>
                  <a:pt x="7302174" y="4493340"/>
                </a:lnTo>
                <a:lnTo>
                  <a:pt x="7232679" y="4493340"/>
                </a:lnTo>
                <a:lnTo>
                  <a:pt x="7232679" y="4516810"/>
                </a:lnTo>
                <a:cubicBezTo>
                  <a:pt x="7234914" y="4516607"/>
                  <a:pt x="7238471" y="4516454"/>
                  <a:pt x="7243348" y="4516353"/>
                </a:cubicBezTo>
                <a:cubicBezTo>
                  <a:pt x="7248224" y="4516251"/>
                  <a:pt x="7252288" y="4516099"/>
                  <a:pt x="7255539" y="4515895"/>
                </a:cubicBezTo>
                <a:cubicBezTo>
                  <a:pt x="7255336" y="4518537"/>
                  <a:pt x="7255133" y="4522398"/>
                  <a:pt x="7254930" y="4527478"/>
                </a:cubicBezTo>
                <a:cubicBezTo>
                  <a:pt x="7254727" y="4532558"/>
                  <a:pt x="7254625" y="4537841"/>
                  <a:pt x="7254625" y="4543327"/>
                </a:cubicBezTo>
                <a:lnTo>
                  <a:pt x="7254625" y="4639949"/>
                </a:lnTo>
                <a:lnTo>
                  <a:pt x="7254320" y="4639949"/>
                </a:lnTo>
                <a:cubicBezTo>
                  <a:pt x="7251881" y="4636495"/>
                  <a:pt x="7248986" y="4632431"/>
                  <a:pt x="7245633" y="4627757"/>
                </a:cubicBezTo>
                <a:cubicBezTo>
                  <a:pt x="7242280" y="4623083"/>
                  <a:pt x="7238064" y="4617495"/>
                  <a:pt x="7232984" y="4610993"/>
                </a:cubicBezTo>
                <a:lnTo>
                  <a:pt x="7139716" y="4493340"/>
                </a:lnTo>
                <a:close/>
                <a:moveTo>
                  <a:pt x="6682896" y="4493340"/>
                </a:moveTo>
                <a:lnTo>
                  <a:pt x="6682896" y="4516810"/>
                </a:lnTo>
                <a:cubicBezTo>
                  <a:pt x="6685132" y="4516607"/>
                  <a:pt x="6688687" y="4516454"/>
                  <a:pt x="6693564" y="4516353"/>
                </a:cubicBezTo>
                <a:cubicBezTo>
                  <a:pt x="6698441" y="4516251"/>
                  <a:pt x="6702505" y="4516099"/>
                  <a:pt x="6705756" y="4515895"/>
                </a:cubicBezTo>
                <a:cubicBezTo>
                  <a:pt x="6705553" y="4518537"/>
                  <a:pt x="6705299" y="4522398"/>
                  <a:pt x="6704994" y="4527478"/>
                </a:cubicBezTo>
                <a:cubicBezTo>
                  <a:pt x="6704690" y="4532558"/>
                  <a:pt x="6704537" y="4537841"/>
                  <a:pt x="6704537" y="4543327"/>
                </a:cubicBezTo>
                <a:lnTo>
                  <a:pt x="6704537" y="4660066"/>
                </a:lnTo>
                <a:cubicBezTo>
                  <a:pt x="6704537" y="4668194"/>
                  <a:pt x="6703673" y="4674087"/>
                  <a:pt x="6701946" y="4677744"/>
                </a:cubicBezTo>
                <a:cubicBezTo>
                  <a:pt x="6700219" y="4681402"/>
                  <a:pt x="6697781" y="4683739"/>
                  <a:pt x="6694631" y="4684755"/>
                </a:cubicBezTo>
                <a:cubicBezTo>
                  <a:pt x="6691481" y="4685771"/>
                  <a:pt x="6687570" y="4686380"/>
                  <a:pt x="6682896" y="4686583"/>
                </a:cubicBezTo>
                <a:lnTo>
                  <a:pt x="6682896" y="4706700"/>
                </a:lnTo>
                <a:lnTo>
                  <a:pt x="6843831" y="4706700"/>
                </a:lnTo>
                <a:lnTo>
                  <a:pt x="6845355" y="4639644"/>
                </a:lnTo>
                <a:lnTo>
                  <a:pt x="6825543" y="4639644"/>
                </a:lnTo>
                <a:cubicBezTo>
                  <a:pt x="6825543" y="4650617"/>
                  <a:pt x="6823714" y="4659304"/>
                  <a:pt x="6820056" y="4665705"/>
                </a:cubicBezTo>
                <a:cubicBezTo>
                  <a:pt x="6816399" y="4672105"/>
                  <a:pt x="6811725" y="4676677"/>
                  <a:pt x="6806035" y="4679421"/>
                </a:cubicBezTo>
                <a:cubicBezTo>
                  <a:pt x="6800346" y="4682164"/>
                  <a:pt x="6794453" y="4683535"/>
                  <a:pt x="6788357" y="4683535"/>
                </a:cubicBezTo>
                <a:lnTo>
                  <a:pt x="6747514" y="4683535"/>
                </a:lnTo>
                <a:cubicBezTo>
                  <a:pt x="6747920" y="4680894"/>
                  <a:pt x="6748225" y="4677135"/>
                  <a:pt x="6748428" y="4672258"/>
                </a:cubicBezTo>
                <a:cubicBezTo>
                  <a:pt x="6748632" y="4667381"/>
                  <a:pt x="6748733" y="4662199"/>
                  <a:pt x="6748733" y="4656713"/>
                </a:cubicBezTo>
                <a:lnTo>
                  <a:pt x="6748733" y="4606726"/>
                </a:lnTo>
                <a:lnTo>
                  <a:pt x="6756658" y="4606421"/>
                </a:lnTo>
                <a:cubicBezTo>
                  <a:pt x="6762144" y="4606218"/>
                  <a:pt x="6767173" y="4606624"/>
                  <a:pt x="6771746" y="4607640"/>
                </a:cubicBezTo>
                <a:cubicBezTo>
                  <a:pt x="6776317" y="4608656"/>
                  <a:pt x="6779924" y="4611044"/>
                  <a:pt x="6782566" y="4614803"/>
                </a:cubicBezTo>
                <a:cubicBezTo>
                  <a:pt x="6785207" y="4618562"/>
                  <a:pt x="6786528" y="4624709"/>
                  <a:pt x="6786528" y="4633243"/>
                </a:cubicBezTo>
                <a:lnTo>
                  <a:pt x="6806645" y="4633243"/>
                </a:lnTo>
                <a:lnTo>
                  <a:pt x="6806645" y="4559177"/>
                </a:lnTo>
                <a:lnTo>
                  <a:pt x="6783176" y="4559177"/>
                </a:lnTo>
                <a:lnTo>
                  <a:pt x="6784395" y="4585695"/>
                </a:lnTo>
                <a:lnTo>
                  <a:pt x="6748733" y="4585695"/>
                </a:lnTo>
                <a:lnTo>
                  <a:pt x="6748733" y="4539975"/>
                </a:lnTo>
                <a:cubicBezTo>
                  <a:pt x="6748733" y="4532050"/>
                  <a:pt x="6749546" y="4526208"/>
                  <a:pt x="6751172" y="4522449"/>
                </a:cubicBezTo>
                <a:cubicBezTo>
                  <a:pt x="6752797" y="4518689"/>
                  <a:pt x="6755134" y="4516251"/>
                  <a:pt x="6758182" y="4515133"/>
                </a:cubicBezTo>
                <a:cubicBezTo>
                  <a:pt x="6761230" y="4514016"/>
                  <a:pt x="6764888" y="4513457"/>
                  <a:pt x="6769155" y="4513457"/>
                </a:cubicBezTo>
                <a:lnTo>
                  <a:pt x="6780127" y="4513152"/>
                </a:lnTo>
                <a:cubicBezTo>
                  <a:pt x="6785614" y="4512949"/>
                  <a:pt x="6791202" y="4513813"/>
                  <a:pt x="6796891" y="4515743"/>
                </a:cubicBezTo>
                <a:cubicBezTo>
                  <a:pt x="6802581" y="4517673"/>
                  <a:pt x="6807356" y="4521483"/>
                  <a:pt x="6811217" y="4527173"/>
                </a:cubicBezTo>
                <a:cubicBezTo>
                  <a:pt x="6815078" y="4532863"/>
                  <a:pt x="6817008" y="4541295"/>
                  <a:pt x="6817008" y="4552471"/>
                </a:cubicBezTo>
                <a:lnTo>
                  <a:pt x="6837125" y="4552471"/>
                </a:lnTo>
                <a:lnTo>
                  <a:pt x="6835296" y="4493340"/>
                </a:lnTo>
                <a:close/>
                <a:moveTo>
                  <a:pt x="5873271" y="4493340"/>
                </a:moveTo>
                <a:lnTo>
                  <a:pt x="5873271" y="4516810"/>
                </a:lnTo>
                <a:cubicBezTo>
                  <a:pt x="5875506" y="4516607"/>
                  <a:pt x="5879062" y="4516454"/>
                  <a:pt x="5883939" y="4516353"/>
                </a:cubicBezTo>
                <a:cubicBezTo>
                  <a:pt x="5888816" y="4516251"/>
                  <a:pt x="5892880" y="4516099"/>
                  <a:pt x="5896131" y="4515895"/>
                </a:cubicBezTo>
                <a:cubicBezTo>
                  <a:pt x="5895928" y="4518537"/>
                  <a:pt x="5895674" y="4522398"/>
                  <a:pt x="5895369" y="4527478"/>
                </a:cubicBezTo>
                <a:cubicBezTo>
                  <a:pt x="5895064" y="4532558"/>
                  <a:pt x="5894913" y="4537841"/>
                  <a:pt x="5894913" y="4543327"/>
                </a:cubicBezTo>
                <a:lnTo>
                  <a:pt x="5894913" y="4660066"/>
                </a:lnTo>
                <a:cubicBezTo>
                  <a:pt x="5894913" y="4668194"/>
                  <a:pt x="5894048" y="4674087"/>
                  <a:pt x="5892321" y="4677744"/>
                </a:cubicBezTo>
                <a:cubicBezTo>
                  <a:pt x="5890594" y="4681402"/>
                  <a:pt x="5888156" y="4683739"/>
                  <a:pt x="5885007" y="4684755"/>
                </a:cubicBezTo>
                <a:cubicBezTo>
                  <a:pt x="5881856" y="4685771"/>
                  <a:pt x="5877946" y="4686380"/>
                  <a:pt x="5873271" y="4686583"/>
                </a:cubicBezTo>
                <a:lnTo>
                  <a:pt x="5873271" y="4706700"/>
                </a:lnTo>
                <a:lnTo>
                  <a:pt x="6034206" y="4706700"/>
                </a:lnTo>
                <a:lnTo>
                  <a:pt x="6035730" y="4639644"/>
                </a:lnTo>
                <a:lnTo>
                  <a:pt x="6015917" y="4639644"/>
                </a:lnTo>
                <a:cubicBezTo>
                  <a:pt x="6015917" y="4650617"/>
                  <a:pt x="6014089" y="4659304"/>
                  <a:pt x="6010431" y="4665705"/>
                </a:cubicBezTo>
                <a:cubicBezTo>
                  <a:pt x="6006774" y="4672105"/>
                  <a:pt x="6002100" y="4676677"/>
                  <a:pt x="5996411" y="4679421"/>
                </a:cubicBezTo>
                <a:cubicBezTo>
                  <a:pt x="5990722" y="4682164"/>
                  <a:pt x="5984828" y="4683535"/>
                  <a:pt x="5978732" y="4683535"/>
                </a:cubicBezTo>
                <a:lnTo>
                  <a:pt x="5937889" y="4683535"/>
                </a:lnTo>
                <a:cubicBezTo>
                  <a:pt x="5938295" y="4680894"/>
                  <a:pt x="5938600" y="4677135"/>
                  <a:pt x="5938803" y="4672258"/>
                </a:cubicBezTo>
                <a:cubicBezTo>
                  <a:pt x="5939006" y="4667381"/>
                  <a:pt x="5939108" y="4662199"/>
                  <a:pt x="5939108" y="4656713"/>
                </a:cubicBezTo>
                <a:lnTo>
                  <a:pt x="5939108" y="4606726"/>
                </a:lnTo>
                <a:lnTo>
                  <a:pt x="5947033" y="4606421"/>
                </a:lnTo>
                <a:cubicBezTo>
                  <a:pt x="5952519" y="4606218"/>
                  <a:pt x="5957548" y="4606624"/>
                  <a:pt x="5962120" y="4607640"/>
                </a:cubicBezTo>
                <a:cubicBezTo>
                  <a:pt x="5966692" y="4608656"/>
                  <a:pt x="5970299" y="4611044"/>
                  <a:pt x="5972941" y="4614803"/>
                </a:cubicBezTo>
                <a:cubicBezTo>
                  <a:pt x="5975582" y="4618562"/>
                  <a:pt x="5976904" y="4624709"/>
                  <a:pt x="5976904" y="4633243"/>
                </a:cubicBezTo>
                <a:lnTo>
                  <a:pt x="5997020" y="4633243"/>
                </a:lnTo>
                <a:lnTo>
                  <a:pt x="5997020" y="4559177"/>
                </a:lnTo>
                <a:lnTo>
                  <a:pt x="5973551" y="4559177"/>
                </a:lnTo>
                <a:lnTo>
                  <a:pt x="5974770" y="4585695"/>
                </a:lnTo>
                <a:lnTo>
                  <a:pt x="5939108" y="4585695"/>
                </a:lnTo>
                <a:lnTo>
                  <a:pt x="5939108" y="4539975"/>
                </a:lnTo>
                <a:cubicBezTo>
                  <a:pt x="5939108" y="4532050"/>
                  <a:pt x="5939921" y="4526208"/>
                  <a:pt x="5941546" y="4522449"/>
                </a:cubicBezTo>
                <a:cubicBezTo>
                  <a:pt x="5943172" y="4518689"/>
                  <a:pt x="5945509" y="4516251"/>
                  <a:pt x="5948557" y="4515133"/>
                </a:cubicBezTo>
                <a:cubicBezTo>
                  <a:pt x="5951605" y="4514016"/>
                  <a:pt x="5955262" y="4513457"/>
                  <a:pt x="5959530" y="4513457"/>
                </a:cubicBezTo>
                <a:lnTo>
                  <a:pt x="5970503" y="4513152"/>
                </a:lnTo>
                <a:cubicBezTo>
                  <a:pt x="5975989" y="4512949"/>
                  <a:pt x="5981577" y="4513813"/>
                  <a:pt x="5987266" y="4515743"/>
                </a:cubicBezTo>
                <a:cubicBezTo>
                  <a:pt x="5992956" y="4517673"/>
                  <a:pt x="5997731" y="4521483"/>
                  <a:pt x="6001592" y="4527173"/>
                </a:cubicBezTo>
                <a:cubicBezTo>
                  <a:pt x="6005453" y="4532863"/>
                  <a:pt x="6007383" y="4541295"/>
                  <a:pt x="6007383" y="4552471"/>
                </a:cubicBezTo>
                <a:lnTo>
                  <a:pt x="6027500" y="4552471"/>
                </a:lnTo>
                <a:lnTo>
                  <a:pt x="6025671" y="4493340"/>
                </a:lnTo>
                <a:close/>
                <a:moveTo>
                  <a:pt x="3827606" y="4493340"/>
                </a:moveTo>
                <a:lnTo>
                  <a:pt x="3827606" y="4516810"/>
                </a:lnTo>
                <a:cubicBezTo>
                  <a:pt x="3829841" y="4516607"/>
                  <a:pt x="3833398" y="4516454"/>
                  <a:pt x="3838274" y="4516353"/>
                </a:cubicBezTo>
                <a:cubicBezTo>
                  <a:pt x="3843151" y="4516251"/>
                  <a:pt x="3847215" y="4516099"/>
                  <a:pt x="3850466" y="4515895"/>
                </a:cubicBezTo>
                <a:cubicBezTo>
                  <a:pt x="3850263" y="4518537"/>
                  <a:pt x="3850009" y="4522398"/>
                  <a:pt x="3849704" y="4527478"/>
                </a:cubicBezTo>
                <a:cubicBezTo>
                  <a:pt x="3849399" y="4532558"/>
                  <a:pt x="3849247" y="4537841"/>
                  <a:pt x="3849247" y="4543327"/>
                </a:cubicBezTo>
                <a:lnTo>
                  <a:pt x="3849247" y="4617089"/>
                </a:lnTo>
                <a:cubicBezTo>
                  <a:pt x="3849247" y="4630094"/>
                  <a:pt x="3850619" y="4642286"/>
                  <a:pt x="3853362" y="4653665"/>
                </a:cubicBezTo>
                <a:cubicBezTo>
                  <a:pt x="3856105" y="4665044"/>
                  <a:pt x="3860779" y="4675103"/>
                  <a:pt x="3867382" y="4683840"/>
                </a:cubicBezTo>
                <a:cubicBezTo>
                  <a:pt x="3873987" y="4692578"/>
                  <a:pt x="3882978" y="4699385"/>
                  <a:pt x="3894357" y="4704262"/>
                </a:cubicBezTo>
                <a:cubicBezTo>
                  <a:pt x="3905737" y="4709139"/>
                  <a:pt x="3919961" y="4711577"/>
                  <a:pt x="3937030" y="4711577"/>
                </a:cubicBezTo>
                <a:cubicBezTo>
                  <a:pt x="3953285" y="4711577"/>
                  <a:pt x="3967865" y="4708478"/>
                  <a:pt x="3980769" y="4702281"/>
                </a:cubicBezTo>
                <a:cubicBezTo>
                  <a:pt x="3993672" y="4696083"/>
                  <a:pt x="4003831" y="4686025"/>
                  <a:pt x="4011249" y="4672105"/>
                </a:cubicBezTo>
                <a:cubicBezTo>
                  <a:pt x="4018665" y="4658186"/>
                  <a:pt x="4022373" y="4639543"/>
                  <a:pt x="4022373" y="4616175"/>
                </a:cubicBezTo>
                <a:lnTo>
                  <a:pt x="4022373" y="4539975"/>
                </a:lnTo>
                <a:cubicBezTo>
                  <a:pt x="4022373" y="4531643"/>
                  <a:pt x="4023237" y="4525700"/>
                  <a:pt x="4024965" y="4522144"/>
                </a:cubicBezTo>
                <a:cubicBezTo>
                  <a:pt x="4026692" y="4518588"/>
                  <a:pt x="4029181" y="4516302"/>
                  <a:pt x="4032432" y="4515286"/>
                </a:cubicBezTo>
                <a:cubicBezTo>
                  <a:pt x="4035683" y="4514270"/>
                  <a:pt x="4039544" y="4513660"/>
                  <a:pt x="4044014" y="4513457"/>
                </a:cubicBezTo>
                <a:lnTo>
                  <a:pt x="4044014" y="4493340"/>
                </a:lnTo>
                <a:lnTo>
                  <a:pt x="3973300" y="4493340"/>
                </a:lnTo>
                <a:lnTo>
                  <a:pt x="3973300" y="4516810"/>
                </a:lnTo>
                <a:cubicBezTo>
                  <a:pt x="3975536" y="4516607"/>
                  <a:pt x="3979143" y="4516454"/>
                  <a:pt x="3984121" y="4516353"/>
                </a:cubicBezTo>
                <a:cubicBezTo>
                  <a:pt x="3989099" y="4516251"/>
                  <a:pt x="3993214" y="4516099"/>
                  <a:pt x="3996466" y="4515895"/>
                </a:cubicBezTo>
                <a:cubicBezTo>
                  <a:pt x="3996059" y="4518537"/>
                  <a:pt x="3995754" y="4522398"/>
                  <a:pt x="3995551" y="4527478"/>
                </a:cubicBezTo>
                <a:cubicBezTo>
                  <a:pt x="3995348" y="4532558"/>
                  <a:pt x="3995246" y="4537841"/>
                  <a:pt x="3995246" y="4543327"/>
                </a:cubicBezTo>
                <a:lnTo>
                  <a:pt x="3995246" y="4623185"/>
                </a:lnTo>
                <a:cubicBezTo>
                  <a:pt x="3995246" y="4645740"/>
                  <a:pt x="3990573" y="4662403"/>
                  <a:pt x="3981225" y="4673172"/>
                </a:cubicBezTo>
                <a:cubicBezTo>
                  <a:pt x="3971878" y="4683942"/>
                  <a:pt x="3958772" y="4689022"/>
                  <a:pt x="3941906" y="4688412"/>
                </a:cubicBezTo>
                <a:cubicBezTo>
                  <a:pt x="3933778" y="4688006"/>
                  <a:pt x="3926006" y="4685974"/>
                  <a:pt x="3918589" y="4682316"/>
                </a:cubicBezTo>
                <a:cubicBezTo>
                  <a:pt x="3911172" y="4678659"/>
                  <a:pt x="3905127" y="4672207"/>
                  <a:pt x="3900453" y="4662961"/>
                </a:cubicBezTo>
                <a:cubicBezTo>
                  <a:pt x="3895780" y="4653716"/>
                  <a:pt x="3893443" y="4640660"/>
                  <a:pt x="3893443" y="4623795"/>
                </a:cubicBezTo>
                <a:lnTo>
                  <a:pt x="3893443" y="4539975"/>
                </a:lnTo>
                <a:cubicBezTo>
                  <a:pt x="3893443" y="4531643"/>
                  <a:pt x="3894307" y="4525700"/>
                  <a:pt x="3896034" y="4522144"/>
                </a:cubicBezTo>
                <a:cubicBezTo>
                  <a:pt x="3897761" y="4518588"/>
                  <a:pt x="3900250" y="4516302"/>
                  <a:pt x="3903502" y="4515286"/>
                </a:cubicBezTo>
                <a:cubicBezTo>
                  <a:pt x="3906753" y="4514270"/>
                  <a:pt x="3910613" y="4513660"/>
                  <a:pt x="3915084" y="4513457"/>
                </a:cubicBezTo>
                <a:lnTo>
                  <a:pt x="3915084" y="4493340"/>
                </a:lnTo>
                <a:close/>
                <a:moveTo>
                  <a:pt x="2168732" y="4493340"/>
                </a:moveTo>
                <a:lnTo>
                  <a:pt x="2167208" y="4562225"/>
                </a:lnTo>
                <a:lnTo>
                  <a:pt x="2187325" y="4562225"/>
                </a:lnTo>
                <a:cubicBezTo>
                  <a:pt x="2187325" y="4545766"/>
                  <a:pt x="2190678" y="4533675"/>
                  <a:pt x="2197383" y="4525954"/>
                </a:cubicBezTo>
                <a:cubicBezTo>
                  <a:pt x="2204089" y="4518232"/>
                  <a:pt x="2213233" y="4514270"/>
                  <a:pt x="2224815" y="4514067"/>
                </a:cubicBezTo>
                <a:lnTo>
                  <a:pt x="2238836" y="4514067"/>
                </a:lnTo>
                <a:lnTo>
                  <a:pt x="2238836" y="4660066"/>
                </a:lnTo>
                <a:cubicBezTo>
                  <a:pt x="2238836" y="4668194"/>
                  <a:pt x="2237973" y="4674087"/>
                  <a:pt x="2236245" y="4677744"/>
                </a:cubicBezTo>
                <a:cubicBezTo>
                  <a:pt x="2234518" y="4681402"/>
                  <a:pt x="2232080" y="4683739"/>
                  <a:pt x="2228930" y="4684755"/>
                </a:cubicBezTo>
                <a:cubicBezTo>
                  <a:pt x="2225780" y="4685771"/>
                  <a:pt x="2221869" y="4686380"/>
                  <a:pt x="2217195" y="4686583"/>
                </a:cubicBezTo>
                <a:lnTo>
                  <a:pt x="2217195" y="4706700"/>
                </a:lnTo>
                <a:lnTo>
                  <a:pt x="2306197" y="4706700"/>
                </a:lnTo>
                <a:lnTo>
                  <a:pt x="2306197" y="4683231"/>
                </a:lnTo>
                <a:cubicBezTo>
                  <a:pt x="2304165" y="4683231"/>
                  <a:pt x="2300457" y="4683281"/>
                  <a:pt x="2295072" y="4683383"/>
                </a:cubicBezTo>
                <a:cubicBezTo>
                  <a:pt x="2289687" y="4683485"/>
                  <a:pt x="2285267" y="4683739"/>
                  <a:pt x="2281813" y="4684145"/>
                </a:cubicBezTo>
                <a:cubicBezTo>
                  <a:pt x="2282219" y="4681503"/>
                  <a:pt x="2282524" y="4677643"/>
                  <a:pt x="2282728" y="4672563"/>
                </a:cubicBezTo>
                <a:cubicBezTo>
                  <a:pt x="2282931" y="4667483"/>
                  <a:pt x="2283032" y="4662199"/>
                  <a:pt x="2283032" y="4656713"/>
                </a:cubicBezTo>
                <a:lnTo>
                  <a:pt x="2283032" y="4513762"/>
                </a:lnTo>
                <a:lnTo>
                  <a:pt x="2297663" y="4513762"/>
                </a:lnTo>
                <a:cubicBezTo>
                  <a:pt x="2309245" y="4513559"/>
                  <a:pt x="2318389" y="4517470"/>
                  <a:pt x="2325095" y="4525497"/>
                </a:cubicBezTo>
                <a:cubicBezTo>
                  <a:pt x="2331800" y="4533523"/>
                  <a:pt x="2335153" y="4545766"/>
                  <a:pt x="2335153" y="4562225"/>
                </a:cubicBezTo>
                <a:lnTo>
                  <a:pt x="2355270" y="4562225"/>
                </a:lnTo>
                <a:lnTo>
                  <a:pt x="2353441" y="4493340"/>
                </a:lnTo>
                <a:close/>
                <a:moveTo>
                  <a:pt x="5531209" y="4492731"/>
                </a:moveTo>
                <a:cubicBezTo>
                  <a:pt x="5516782" y="4492934"/>
                  <a:pt x="5502355" y="4493035"/>
                  <a:pt x="5487928" y="4493035"/>
                </a:cubicBezTo>
                <a:cubicBezTo>
                  <a:pt x="5473501" y="4493035"/>
                  <a:pt x="5459073" y="4493137"/>
                  <a:pt x="5444646" y="4493340"/>
                </a:cubicBezTo>
                <a:lnTo>
                  <a:pt x="5444646" y="4516810"/>
                </a:lnTo>
                <a:cubicBezTo>
                  <a:pt x="5446881" y="4516607"/>
                  <a:pt x="5450437" y="4516454"/>
                  <a:pt x="5455314" y="4516353"/>
                </a:cubicBezTo>
                <a:cubicBezTo>
                  <a:pt x="5460191" y="4516251"/>
                  <a:pt x="5464255" y="4516099"/>
                  <a:pt x="5467506" y="4515895"/>
                </a:cubicBezTo>
                <a:cubicBezTo>
                  <a:pt x="5467303" y="4518537"/>
                  <a:pt x="5467049" y="4522398"/>
                  <a:pt x="5466744" y="4527478"/>
                </a:cubicBezTo>
                <a:cubicBezTo>
                  <a:pt x="5466439" y="4532558"/>
                  <a:pt x="5466288" y="4537841"/>
                  <a:pt x="5466288" y="4543327"/>
                </a:cubicBezTo>
                <a:lnTo>
                  <a:pt x="5466288" y="4660066"/>
                </a:lnTo>
                <a:cubicBezTo>
                  <a:pt x="5466288" y="4668194"/>
                  <a:pt x="5465423" y="4674087"/>
                  <a:pt x="5463696" y="4677744"/>
                </a:cubicBezTo>
                <a:cubicBezTo>
                  <a:pt x="5461969" y="4681402"/>
                  <a:pt x="5459531" y="4683739"/>
                  <a:pt x="5456382" y="4684755"/>
                </a:cubicBezTo>
                <a:cubicBezTo>
                  <a:pt x="5453231" y="4685771"/>
                  <a:pt x="5449320" y="4686380"/>
                  <a:pt x="5444646" y="4686583"/>
                </a:cubicBezTo>
                <a:lnTo>
                  <a:pt x="5444646" y="4706700"/>
                </a:lnTo>
                <a:lnTo>
                  <a:pt x="5535172" y="4706700"/>
                </a:lnTo>
                <a:lnTo>
                  <a:pt x="5535172" y="4683231"/>
                </a:lnTo>
                <a:cubicBezTo>
                  <a:pt x="5533750" y="4683231"/>
                  <a:pt x="5531362" y="4683281"/>
                  <a:pt x="5528009" y="4683383"/>
                </a:cubicBezTo>
                <a:cubicBezTo>
                  <a:pt x="5524656" y="4683485"/>
                  <a:pt x="5521253" y="4683586"/>
                  <a:pt x="5517798" y="4683688"/>
                </a:cubicBezTo>
                <a:cubicBezTo>
                  <a:pt x="5514344" y="4683789"/>
                  <a:pt x="5511500" y="4683942"/>
                  <a:pt x="5509264" y="4684145"/>
                </a:cubicBezTo>
                <a:cubicBezTo>
                  <a:pt x="5509670" y="4681503"/>
                  <a:pt x="5509975" y="4677643"/>
                  <a:pt x="5510178" y="4672563"/>
                </a:cubicBezTo>
                <a:cubicBezTo>
                  <a:pt x="5510381" y="4667483"/>
                  <a:pt x="5510483" y="4662098"/>
                  <a:pt x="5510483" y="4656408"/>
                </a:cubicBezTo>
                <a:lnTo>
                  <a:pt x="5510483" y="4623795"/>
                </a:lnTo>
                <a:lnTo>
                  <a:pt x="5526333" y="4623795"/>
                </a:lnTo>
                <a:cubicBezTo>
                  <a:pt x="5529787" y="4627452"/>
                  <a:pt x="5534054" y="4633345"/>
                  <a:pt x="5539134" y="4641473"/>
                </a:cubicBezTo>
                <a:lnTo>
                  <a:pt x="5561689" y="4678049"/>
                </a:lnTo>
                <a:cubicBezTo>
                  <a:pt x="5565753" y="4684551"/>
                  <a:pt x="5569563" y="4690292"/>
                  <a:pt x="5573120" y="4695270"/>
                </a:cubicBezTo>
                <a:cubicBezTo>
                  <a:pt x="5576675" y="4700249"/>
                  <a:pt x="5580282" y="4704059"/>
                  <a:pt x="5583940" y="4706700"/>
                </a:cubicBezTo>
                <a:lnTo>
                  <a:pt x="5634232" y="4706700"/>
                </a:lnTo>
                <a:lnTo>
                  <a:pt x="5634232" y="4686583"/>
                </a:lnTo>
                <a:cubicBezTo>
                  <a:pt x="5627323" y="4686177"/>
                  <a:pt x="5621583" y="4683891"/>
                  <a:pt x="5617011" y="4679725"/>
                </a:cubicBezTo>
                <a:cubicBezTo>
                  <a:pt x="5612439" y="4675560"/>
                  <a:pt x="5606800" y="4668295"/>
                  <a:pt x="5600094" y="4657932"/>
                </a:cubicBezTo>
                <a:lnTo>
                  <a:pt x="5585768" y="4636596"/>
                </a:lnTo>
                <a:cubicBezTo>
                  <a:pt x="5583127" y="4632532"/>
                  <a:pt x="5579927" y="4628671"/>
                  <a:pt x="5576168" y="4625014"/>
                </a:cubicBezTo>
                <a:cubicBezTo>
                  <a:pt x="5572408" y="4621356"/>
                  <a:pt x="5568598" y="4618715"/>
                  <a:pt x="5564737" y="4617089"/>
                </a:cubicBezTo>
                <a:cubicBezTo>
                  <a:pt x="5582619" y="4612009"/>
                  <a:pt x="5595929" y="4604186"/>
                  <a:pt x="5604666" y="4593619"/>
                </a:cubicBezTo>
                <a:cubicBezTo>
                  <a:pt x="5613404" y="4583053"/>
                  <a:pt x="5617976" y="4571267"/>
                  <a:pt x="5618383" y="4558263"/>
                </a:cubicBezTo>
                <a:cubicBezTo>
                  <a:pt x="5618789" y="4542007"/>
                  <a:pt x="5615436" y="4529103"/>
                  <a:pt x="5608324" y="4519553"/>
                </a:cubicBezTo>
                <a:cubicBezTo>
                  <a:pt x="5601212" y="4510003"/>
                  <a:pt x="5591052" y="4503094"/>
                  <a:pt x="5577844" y="4498827"/>
                </a:cubicBezTo>
                <a:cubicBezTo>
                  <a:pt x="5564636" y="4494559"/>
                  <a:pt x="5549092" y="4492527"/>
                  <a:pt x="5531209" y="4492731"/>
                </a:cubicBezTo>
                <a:close/>
                <a:moveTo>
                  <a:pt x="5102584" y="4492731"/>
                </a:moveTo>
                <a:cubicBezTo>
                  <a:pt x="5088157" y="4492934"/>
                  <a:pt x="5073730" y="4493035"/>
                  <a:pt x="5059303" y="4493035"/>
                </a:cubicBezTo>
                <a:cubicBezTo>
                  <a:pt x="5044876" y="4493035"/>
                  <a:pt x="5030448" y="4493137"/>
                  <a:pt x="5016021" y="4493340"/>
                </a:cubicBezTo>
                <a:lnTo>
                  <a:pt x="5016021" y="4516810"/>
                </a:lnTo>
                <a:cubicBezTo>
                  <a:pt x="5018256" y="4516607"/>
                  <a:pt x="5021812" y="4516454"/>
                  <a:pt x="5026689" y="4516353"/>
                </a:cubicBezTo>
                <a:cubicBezTo>
                  <a:pt x="5031566" y="4516251"/>
                  <a:pt x="5035630" y="4516099"/>
                  <a:pt x="5038881" y="4515895"/>
                </a:cubicBezTo>
                <a:cubicBezTo>
                  <a:pt x="5038678" y="4518537"/>
                  <a:pt x="5038424" y="4522398"/>
                  <a:pt x="5038119" y="4527478"/>
                </a:cubicBezTo>
                <a:cubicBezTo>
                  <a:pt x="5037814" y="4532558"/>
                  <a:pt x="5037663" y="4537841"/>
                  <a:pt x="5037663" y="4543327"/>
                </a:cubicBezTo>
                <a:lnTo>
                  <a:pt x="5037663" y="4660066"/>
                </a:lnTo>
                <a:cubicBezTo>
                  <a:pt x="5037663" y="4668194"/>
                  <a:pt x="5036798" y="4674087"/>
                  <a:pt x="5035071" y="4677744"/>
                </a:cubicBezTo>
                <a:cubicBezTo>
                  <a:pt x="5033344" y="4681402"/>
                  <a:pt x="5030906" y="4683739"/>
                  <a:pt x="5027757" y="4684755"/>
                </a:cubicBezTo>
                <a:cubicBezTo>
                  <a:pt x="5024606" y="4685771"/>
                  <a:pt x="5020695" y="4686380"/>
                  <a:pt x="5016021" y="4686583"/>
                </a:cubicBezTo>
                <a:lnTo>
                  <a:pt x="5016021" y="4706700"/>
                </a:lnTo>
                <a:lnTo>
                  <a:pt x="5106547" y="4706700"/>
                </a:lnTo>
                <a:lnTo>
                  <a:pt x="5106547" y="4683231"/>
                </a:lnTo>
                <a:cubicBezTo>
                  <a:pt x="5105125" y="4683231"/>
                  <a:pt x="5102737" y="4683281"/>
                  <a:pt x="5099384" y="4683383"/>
                </a:cubicBezTo>
                <a:cubicBezTo>
                  <a:pt x="5096031" y="4683485"/>
                  <a:pt x="5092628" y="4683586"/>
                  <a:pt x="5089173" y="4683688"/>
                </a:cubicBezTo>
                <a:cubicBezTo>
                  <a:pt x="5085719" y="4683789"/>
                  <a:pt x="5082875" y="4683942"/>
                  <a:pt x="5080639" y="4684145"/>
                </a:cubicBezTo>
                <a:cubicBezTo>
                  <a:pt x="5081045" y="4681503"/>
                  <a:pt x="5081350" y="4677643"/>
                  <a:pt x="5081553" y="4672563"/>
                </a:cubicBezTo>
                <a:cubicBezTo>
                  <a:pt x="5081756" y="4667483"/>
                  <a:pt x="5081858" y="4662098"/>
                  <a:pt x="5081858" y="4656408"/>
                </a:cubicBezTo>
                <a:lnTo>
                  <a:pt x="5081858" y="4629586"/>
                </a:lnTo>
                <a:cubicBezTo>
                  <a:pt x="5088157" y="4629789"/>
                  <a:pt x="5095472" y="4629789"/>
                  <a:pt x="5103804" y="4629586"/>
                </a:cubicBezTo>
                <a:cubicBezTo>
                  <a:pt x="5123107" y="4628976"/>
                  <a:pt x="5139110" y="4625319"/>
                  <a:pt x="5151809" y="4618613"/>
                </a:cubicBezTo>
                <a:cubicBezTo>
                  <a:pt x="5164510" y="4611907"/>
                  <a:pt x="5174060" y="4603475"/>
                  <a:pt x="5180461" y="4593315"/>
                </a:cubicBezTo>
                <a:cubicBezTo>
                  <a:pt x="5186862" y="4583155"/>
                  <a:pt x="5190164" y="4572690"/>
                  <a:pt x="5190367" y="4561920"/>
                </a:cubicBezTo>
                <a:cubicBezTo>
                  <a:pt x="5190773" y="4545664"/>
                  <a:pt x="5187370" y="4532456"/>
                  <a:pt x="5180156" y="4522296"/>
                </a:cubicBezTo>
                <a:cubicBezTo>
                  <a:pt x="5172942" y="4512136"/>
                  <a:pt x="5162681" y="4504618"/>
                  <a:pt x="5149371" y="4499741"/>
                </a:cubicBezTo>
                <a:cubicBezTo>
                  <a:pt x="5136062" y="4494864"/>
                  <a:pt x="5120467" y="4492527"/>
                  <a:pt x="5102584" y="4492731"/>
                </a:cubicBezTo>
                <a:close/>
                <a:moveTo>
                  <a:pt x="4378684" y="4492731"/>
                </a:moveTo>
                <a:cubicBezTo>
                  <a:pt x="4364257" y="4492934"/>
                  <a:pt x="4349830" y="4493035"/>
                  <a:pt x="4335403" y="4493035"/>
                </a:cubicBezTo>
                <a:cubicBezTo>
                  <a:pt x="4320976" y="4493035"/>
                  <a:pt x="4306548" y="4493137"/>
                  <a:pt x="4292121" y="4493340"/>
                </a:cubicBezTo>
                <a:lnTo>
                  <a:pt x="4292121" y="4516810"/>
                </a:lnTo>
                <a:cubicBezTo>
                  <a:pt x="4294356" y="4516607"/>
                  <a:pt x="4297912" y="4516454"/>
                  <a:pt x="4302790" y="4516353"/>
                </a:cubicBezTo>
                <a:cubicBezTo>
                  <a:pt x="4307666" y="4516251"/>
                  <a:pt x="4311730" y="4516099"/>
                  <a:pt x="4314981" y="4515895"/>
                </a:cubicBezTo>
                <a:cubicBezTo>
                  <a:pt x="4314778" y="4518537"/>
                  <a:pt x="4314524" y="4522398"/>
                  <a:pt x="4314219" y="4527478"/>
                </a:cubicBezTo>
                <a:cubicBezTo>
                  <a:pt x="4313914" y="4532558"/>
                  <a:pt x="4313762" y="4537841"/>
                  <a:pt x="4313762" y="4543327"/>
                </a:cubicBezTo>
                <a:lnTo>
                  <a:pt x="4313762" y="4660066"/>
                </a:lnTo>
                <a:cubicBezTo>
                  <a:pt x="4313762" y="4668194"/>
                  <a:pt x="4312898" y="4674087"/>
                  <a:pt x="4311171" y="4677744"/>
                </a:cubicBezTo>
                <a:cubicBezTo>
                  <a:pt x="4309444" y="4681402"/>
                  <a:pt x="4307006" y="4683739"/>
                  <a:pt x="4303856" y="4684755"/>
                </a:cubicBezTo>
                <a:cubicBezTo>
                  <a:pt x="4300706" y="4685771"/>
                  <a:pt x="4296796" y="4686380"/>
                  <a:pt x="4292121" y="4686583"/>
                </a:cubicBezTo>
                <a:lnTo>
                  <a:pt x="4292121" y="4706700"/>
                </a:lnTo>
                <a:lnTo>
                  <a:pt x="4382647" y="4706700"/>
                </a:lnTo>
                <a:lnTo>
                  <a:pt x="4382647" y="4683231"/>
                </a:lnTo>
                <a:cubicBezTo>
                  <a:pt x="4381224" y="4683231"/>
                  <a:pt x="4378837" y="4683281"/>
                  <a:pt x="4375484" y="4683383"/>
                </a:cubicBezTo>
                <a:cubicBezTo>
                  <a:pt x="4372131" y="4683485"/>
                  <a:pt x="4368727" y="4683586"/>
                  <a:pt x="4365273" y="4683688"/>
                </a:cubicBezTo>
                <a:cubicBezTo>
                  <a:pt x="4361819" y="4683789"/>
                  <a:pt x="4358974" y="4683942"/>
                  <a:pt x="4356739" y="4684145"/>
                </a:cubicBezTo>
                <a:cubicBezTo>
                  <a:pt x="4357145" y="4681503"/>
                  <a:pt x="4357450" y="4677643"/>
                  <a:pt x="4357653" y="4672563"/>
                </a:cubicBezTo>
                <a:cubicBezTo>
                  <a:pt x="4357856" y="4667483"/>
                  <a:pt x="4357958" y="4662098"/>
                  <a:pt x="4357958" y="4656408"/>
                </a:cubicBezTo>
                <a:lnTo>
                  <a:pt x="4357958" y="4623795"/>
                </a:lnTo>
                <a:lnTo>
                  <a:pt x="4373808" y="4623795"/>
                </a:lnTo>
                <a:cubicBezTo>
                  <a:pt x="4377262" y="4627452"/>
                  <a:pt x="4381529" y="4633345"/>
                  <a:pt x="4386609" y="4641473"/>
                </a:cubicBezTo>
                <a:lnTo>
                  <a:pt x="4409164" y="4678049"/>
                </a:lnTo>
                <a:cubicBezTo>
                  <a:pt x="4413228" y="4684551"/>
                  <a:pt x="4417038" y="4690292"/>
                  <a:pt x="4420594" y="4695270"/>
                </a:cubicBezTo>
                <a:cubicBezTo>
                  <a:pt x="4424150" y="4700249"/>
                  <a:pt x="4427757" y="4704059"/>
                  <a:pt x="4431415" y="4706700"/>
                </a:cubicBezTo>
                <a:lnTo>
                  <a:pt x="4481707" y="4706700"/>
                </a:lnTo>
                <a:lnTo>
                  <a:pt x="4481707" y="4686583"/>
                </a:lnTo>
                <a:cubicBezTo>
                  <a:pt x="4474798" y="4686177"/>
                  <a:pt x="4469058" y="4683891"/>
                  <a:pt x="4464486" y="4679725"/>
                </a:cubicBezTo>
                <a:cubicBezTo>
                  <a:pt x="4459914" y="4675560"/>
                  <a:pt x="4454275" y="4668295"/>
                  <a:pt x="4447569" y="4657932"/>
                </a:cubicBezTo>
                <a:lnTo>
                  <a:pt x="4433244" y="4636596"/>
                </a:lnTo>
                <a:cubicBezTo>
                  <a:pt x="4430602" y="4632532"/>
                  <a:pt x="4427402" y="4628671"/>
                  <a:pt x="4423642" y="4625014"/>
                </a:cubicBezTo>
                <a:cubicBezTo>
                  <a:pt x="4419883" y="4621356"/>
                  <a:pt x="4416073" y="4618715"/>
                  <a:pt x="4412213" y="4617089"/>
                </a:cubicBezTo>
                <a:cubicBezTo>
                  <a:pt x="4430094" y="4612009"/>
                  <a:pt x="4443404" y="4604186"/>
                  <a:pt x="4452141" y="4593619"/>
                </a:cubicBezTo>
                <a:cubicBezTo>
                  <a:pt x="4460879" y="4583053"/>
                  <a:pt x="4465451" y="4571267"/>
                  <a:pt x="4465857" y="4558263"/>
                </a:cubicBezTo>
                <a:cubicBezTo>
                  <a:pt x="4466264" y="4542007"/>
                  <a:pt x="4462911" y="4529103"/>
                  <a:pt x="4455799" y="4519553"/>
                </a:cubicBezTo>
                <a:cubicBezTo>
                  <a:pt x="4448687" y="4510003"/>
                  <a:pt x="4438527" y="4503094"/>
                  <a:pt x="4425319" y="4498827"/>
                </a:cubicBezTo>
                <a:cubicBezTo>
                  <a:pt x="4412111" y="4494559"/>
                  <a:pt x="4396566" y="4492527"/>
                  <a:pt x="4378684" y="4492731"/>
                </a:cubicBezTo>
                <a:close/>
                <a:moveTo>
                  <a:pt x="9185608" y="4488463"/>
                </a:moveTo>
                <a:cubicBezTo>
                  <a:pt x="9167524" y="4488463"/>
                  <a:pt x="9151776" y="4491816"/>
                  <a:pt x="9138365" y="4498522"/>
                </a:cubicBezTo>
                <a:cubicBezTo>
                  <a:pt x="9124954" y="4505227"/>
                  <a:pt x="9113828" y="4514067"/>
                  <a:pt x="9104989" y="4525039"/>
                </a:cubicBezTo>
                <a:cubicBezTo>
                  <a:pt x="9096150" y="4536012"/>
                  <a:pt x="9089546" y="4548052"/>
                  <a:pt x="9085178" y="4561158"/>
                </a:cubicBezTo>
                <a:cubicBezTo>
                  <a:pt x="9080808" y="4574265"/>
                  <a:pt x="9078624" y="4587219"/>
                  <a:pt x="9078624" y="4600020"/>
                </a:cubicBezTo>
                <a:cubicBezTo>
                  <a:pt x="9078624" y="4613228"/>
                  <a:pt x="9080554" y="4626436"/>
                  <a:pt x="9084415" y="4639644"/>
                </a:cubicBezTo>
                <a:cubicBezTo>
                  <a:pt x="9088276" y="4652852"/>
                  <a:pt x="9094372" y="4664892"/>
                  <a:pt x="9102703" y="4675763"/>
                </a:cubicBezTo>
                <a:cubicBezTo>
                  <a:pt x="9111034" y="4686634"/>
                  <a:pt x="9121956" y="4695321"/>
                  <a:pt x="9135469" y="4701823"/>
                </a:cubicBezTo>
                <a:cubicBezTo>
                  <a:pt x="9148982" y="4708326"/>
                  <a:pt x="9165390" y="4711577"/>
                  <a:pt x="9184694" y="4711577"/>
                </a:cubicBezTo>
                <a:cubicBezTo>
                  <a:pt x="9202779" y="4711577"/>
                  <a:pt x="9218528" y="4708173"/>
                  <a:pt x="9231938" y="4701366"/>
                </a:cubicBezTo>
                <a:cubicBezTo>
                  <a:pt x="9245350" y="4694559"/>
                  <a:pt x="9256474" y="4685618"/>
                  <a:pt x="9265314" y="4674544"/>
                </a:cubicBezTo>
                <a:cubicBezTo>
                  <a:pt x="9274153" y="4663469"/>
                  <a:pt x="9280758" y="4651430"/>
                  <a:pt x="9285126" y="4638425"/>
                </a:cubicBezTo>
                <a:cubicBezTo>
                  <a:pt x="9289494" y="4625420"/>
                  <a:pt x="9291680" y="4612619"/>
                  <a:pt x="9291680" y="4600020"/>
                </a:cubicBezTo>
                <a:cubicBezTo>
                  <a:pt x="9291680" y="4587219"/>
                  <a:pt x="9289596" y="4574315"/>
                  <a:pt x="9285431" y="4561311"/>
                </a:cubicBezTo>
                <a:cubicBezTo>
                  <a:pt x="9281265" y="4548306"/>
                  <a:pt x="9274915" y="4536266"/>
                  <a:pt x="9266381" y="4525192"/>
                </a:cubicBezTo>
                <a:cubicBezTo>
                  <a:pt x="9257846" y="4514117"/>
                  <a:pt x="9246874" y="4505227"/>
                  <a:pt x="9233462" y="4498522"/>
                </a:cubicBezTo>
                <a:cubicBezTo>
                  <a:pt x="9220051" y="4491816"/>
                  <a:pt x="9204100" y="4488463"/>
                  <a:pt x="9185608" y="4488463"/>
                </a:cubicBezTo>
                <a:close/>
                <a:moveTo>
                  <a:pt x="6352036" y="4488463"/>
                </a:moveTo>
                <a:cubicBezTo>
                  <a:pt x="6338625" y="4488463"/>
                  <a:pt x="6327347" y="4490292"/>
                  <a:pt x="6318203" y="4493950"/>
                </a:cubicBezTo>
                <a:cubicBezTo>
                  <a:pt x="6309059" y="4497607"/>
                  <a:pt x="6301744" y="4502332"/>
                  <a:pt x="6296257" y="4508123"/>
                </a:cubicBezTo>
                <a:cubicBezTo>
                  <a:pt x="6290771" y="4513914"/>
                  <a:pt x="6286809" y="4520213"/>
                  <a:pt x="6284370" y="4527021"/>
                </a:cubicBezTo>
                <a:cubicBezTo>
                  <a:pt x="6281932" y="4533828"/>
                  <a:pt x="6280713" y="4540381"/>
                  <a:pt x="6280713" y="4546680"/>
                </a:cubicBezTo>
                <a:cubicBezTo>
                  <a:pt x="6280713" y="4559888"/>
                  <a:pt x="6283761" y="4571115"/>
                  <a:pt x="6289857" y="4580361"/>
                </a:cubicBezTo>
                <a:cubicBezTo>
                  <a:pt x="6295953" y="4589606"/>
                  <a:pt x="6304233" y="4597531"/>
                  <a:pt x="6314698" y="4604135"/>
                </a:cubicBezTo>
                <a:cubicBezTo>
                  <a:pt x="6325163" y="4610739"/>
                  <a:pt x="6336897" y="4616683"/>
                  <a:pt x="6349902" y="4621966"/>
                </a:cubicBezTo>
                <a:cubicBezTo>
                  <a:pt x="6357624" y="4625014"/>
                  <a:pt x="6365193" y="4628163"/>
                  <a:pt x="6372610" y="4631415"/>
                </a:cubicBezTo>
                <a:cubicBezTo>
                  <a:pt x="6380027" y="4634666"/>
                  <a:pt x="6386224" y="4638628"/>
                  <a:pt x="6391203" y="4643302"/>
                </a:cubicBezTo>
                <a:cubicBezTo>
                  <a:pt x="6396181" y="4647975"/>
                  <a:pt x="6398670" y="4653868"/>
                  <a:pt x="6398670" y="4660980"/>
                </a:cubicBezTo>
                <a:cubicBezTo>
                  <a:pt x="6398670" y="4668702"/>
                  <a:pt x="6395267" y="4675407"/>
                  <a:pt x="6388459" y="4681097"/>
                </a:cubicBezTo>
                <a:cubicBezTo>
                  <a:pt x="6381652" y="4686787"/>
                  <a:pt x="6372864" y="4689631"/>
                  <a:pt x="6362094" y="4689631"/>
                </a:cubicBezTo>
                <a:cubicBezTo>
                  <a:pt x="6347870" y="4689631"/>
                  <a:pt x="6335627" y="4685313"/>
                  <a:pt x="6325366" y="4676677"/>
                </a:cubicBezTo>
                <a:cubicBezTo>
                  <a:pt x="6315104" y="4668041"/>
                  <a:pt x="6308551" y="4655189"/>
                  <a:pt x="6305706" y="4638120"/>
                </a:cubicBezTo>
                <a:lnTo>
                  <a:pt x="6285590" y="4638120"/>
                </a:lnTo>
                <a:lnTo>
                  <a:pt x="6285590" y="4709443"/>
                </a:lnTo>
                <a:lnTo>
                  <a:pt x="6309059" y="4709443"/>
                </a:lnTo>
                <a:lnTo>
                  <a:pt x="6308145" y="4696642"/>
                </a:lnTo>
                <a:cubicBezTo>
                  <a:pt x="6316476" y="4701519"/>
                  <a:pt x="6325366" y="4705227"/>
                  <a:pt x="6334815" y="4707767"/>
                </a:cubicBezTo>
                <a:cubicBezTo>
                  <a:pt x="6344264" y="4710307"/>
                  <a:pt x="6353052" y="4711577"/>
                  <a:pt x="6361180" y="4711577"/>
                </a:cubicBezTo>
                <a:cubicBezTo>
                  <a:pt x="6376826" y="4711577"/>
                  <a:pt x="6390491" y="4708986"/>
                  <a:pt x="6402176" y="4703805"/>
                </a:cubicBezTo>
                <a:cubicBezTo>
                  <a:pt x="6413860" y="4698623"/>
                  <a:pt x="6422953" y="4691359"/>
                  <a:pt x="6429455" y="4682011"/>
                </a:cubicBezTo>
                <a:cubicBezTo>
                  <a:pt x="6435957" y="4672664"/>
                  <a:pt x="6439209" y="4661996"/>
                  <a:pt x="6439209" y="4650007"/>
                </a:cubicBezTo>
                <a:cubicBezTo>
                  <a:pt x="6439209" y="4640051"/>
                  <a:pt x="6437075" y="4631364"/>
                  <a:pt x="6432808" y="4623947"/>
                </a:cubicBezTo>
                <a:cubicBezTo>
                  <a:pt x="6428541" y="4616530"/>
                  <a:pt x="6422953" y="4610028"/>
                  <a:pt x="6416044" y="4604440"/>
                </a:cubicBezTo>
                <a:cubicBezTo>
                  <a:pt x="6409135" y="4598852"/>
                  <a:pt x="6401617" y="4594026"/>
                  <a:pt x="6393489" y="4589962"/>
                </a:cubicBezTo>
                <a:cubicBezTo>
                  <a:pt x="6385361" y="4585898"/>
                  <a:pt x="6377436" y="4582342"/>
                  <a:pt x="6369714" y="4579294"/>
                </a:cubicBezTo>
                <a:cubicBezTo>
                  <a:pt x="6353052" y="4572385"/>
                  <a:pt x="6340657" y="4565883"/>
                  <a:pt x="6332529" y="4559787"/>
                </a:cubicBezTo>
                <a:cubicBezTo>
                  <a:pt x="6324401" y="4553691"/>
                  <a:pt x="6320337" y="4545969"/>
                  <a:pt x="6320337" y="4536622"/>
                </a:cubicBezTo>
                <a:cubicBezTo>
                  <a:pt x="6320337" y="4528900"/>
                  <a:pt x="6323639" y="4522601"/>
                  <a:pt x="6330243" y="4517724"/>
                </a:cubicBezTo>
                <a:cubicBezTo>
                  <a:pt x="6336847" y="4512847"/>
                  <a:pt x="6344518" y="4510409"/>
                  <a:pt x="6353255" y="4510409"/>
                </a:cubicBezTo>
                <a:cubicBezTo>
                  <a:pt x="6367479" y="4510206"/>
                  <a:pt x="6379163" y="4514473"/>
                  <a:pt x="6388307" y="4523211"/>
                </a:cubicBezTo>
                <a:cubicBezTo>
                  <a:pt x="6397451" y="4531948"/>
                  <a:pt x="6403344" y="4544750"/>
                  <a:pt x="6405985" y="4561615"/>
                </a:cubicBezTo>
                <a:lnTo>
                  <a:pt x="6426102" y="4561615"/>
                </a:lnTo>
                <a:lnTo>
                  <a:pt x="6426102" y="4490597"/>
                </a:lnTo>
                <a:lnTo>
                  <a:pt x="6402328" y="4490597"/>
                </a:lnTo>
                <a:lnTo>
                  <a:pt x="6403547" y="4503094"/>
                </a:lnTo>
                <a:cubicBezTo>
                  <a:pt x="6396638" y="4498217"/>
                  <a:pt x="6388358" y="4494559"/>
                  <a:pt x="6378706" y="4492121"/>
                </a:cubicBezTo>
                <a:cubicBezTo>
                  <a:pt x="6369054" y="4489683"/>
                  <a:pt x="6360164" y="4488463"/>
                  <a:pt x="6352036" y="4488463"/>
                </a:cubicBezTo>
                <a:close/>
                <a:moveTo>
                  <a:pt x="3461084" y="4488463"/>
                </a:moveTo>
                <a:cubicBezTo>
                  <a:pt x="3443000" y="4488463"/>
                  <a:pt x="3427251" y="4491816"/>
                  <a:pt x="3413840" y="4498522"/>
                </a:cubicBezTo>
                <a:cubicBezTo>
                  <a:pt x="3400429" y="4505227"/>
                  <a:pt x="3389304" y="4514067"/>
                  <a:pt x="3380465" y="4525039"/>
                </a:cubicBezTo>
                <a:cubicBezTo>
                  <a:pt x="3371625" y="4536012"/>
                  <a:pt x="3365021" y="4548052"/>
                  <a:pt x="3360653" y="4561158"/>
                </a:cubicBezTo>
                <a:cubicBezTo>
                  <a:pt x="3356284" y="4574265"/>
                  <a:pt x="3354099" y="4587219"/>
                  <a:pt x="3354099" y="4600020"/>
                </a:cubicBezTo>
                <a:cubicBezTo>
                  <a:pt x="3354099" y="4613228"/>
                  <a:pt x="3356030" y="4626436"/>
                  <a:pt x="3359891" y="4639644"/>
                </a:cubicBezTo>
                <a:cubicBezTo>
                  <a:pt x="3363751" y="4652852"/>
                  <a:pt x="3369848" y="4664892"/>
                  <a:pt x="3378179" y="4675763"/>
                </a:cubicBezTo>
                <a:cubicBezTo>
                  <a:pt x="3386510" y="4686634"/>
                  <a:pt x="3397432" y="4695321"/>
                  <a:pt x="3410944" y="4701823"/>
                </a:cubicBezTo>
                <a:cubicBezTo>
                  <a:pt x="3424457" y="4708326"/>
                  <a:pt x="3440866" y="4711577"/>
                  <a:pt x="3460170" y="4711577"/>
                </a:cubicBezTo>
                <a:cubicBezTo>
                  <a:pt x="3478255" y="4711577"/>
                  <a:pt x="3494003" y="4708173"/>
                  <a:pt x="3507414" y="4701366"/>
                </a:cubicBezTo>
                <a:cubicBezTo>
                  <a:pt x="3520825" y="4694559"/>
                  <a:pt x="3531950" y="4685618"/>
                  <a:pt x="3540790" y="4674544"/>
                </a:cubicBezTo>
                <a:cubicBezTo>
                  <a:pt x="3549629" y="4663469"/>
                  <a:pt x="3556232" y="4651430"/>
                  <a:pt x="3560602" y="4638425"/>
                </a:cubicBezTo>
                <a:cubicBezTo>
                  <a:pt x="3564971" y="4625420"/>
                  <a:pt x="3567154" y="4612619"/>
                  <a:pt x="3567154" y="4600020"/>
                </a:cubicBezTo>
                <a:cubicBezTo>
                  <a:pt x="3567154" y="4587219"/>
                  <a:pt x="3565072" y="4574315"/>
                  <a:pt x="3560906" y="4561311"/>
                </a:cubicBezTo>
                <a:cubicBezTo>
                  <a:pt x="3556741" y="4548306"/>
                  <a:pt x="3550391" y="4536266"/>
                  <a:pt x="3541857" y="4525192"/>
                </a:cubicBezTo>
                <a:cubicBezTo>
                  <a:pt x="3533322" y="4514117"/>
                  <a:pt x="3522349" y="4505227"/>
                  <a:pt x="3508938" y="4498522"/>
                </a:cubicBezTo>
                <a:cubicBezTo>
                  <a:pt x="3495527" y="4491816"/>
                  <a:pt x="3479575" y="4488463"/>
                  <a:pt x="3461084" y="4488463"/>
                </a:cubicBezTo>
                <a:close/>
                <a:moveTo>
                  <a:pt x="2699084" y="4488463"/>
                </a:moveTo>
                <a:cubicBezTo>
                  <a:pt x="2680999" y="4488463"/>
                  <a:pt x="2665252" y="4491816"/>
                  <a:pt x="2651840" y="4498522"/>
                </a:cubicBezTo>
                <a:cubicBezTo>
                  <a:pt x="2638429" y="4505227"/>
                  <a:pt x="2627304" y="4514067"/>
                  <a:pt x="2618465" y="4525039"/>
                </a:cubicBezTo>
                <a:cubicBezTo>
                  <a:pt x="2609625" y="4536012"/>
                  <a:pt x="2603022" y="4548052"/>
                  <a:pt x="2598653" y="4561158"/>
                </a:cubicBezTo>
                <a:cubicBezTo>
                  <a:pt x="2594284" y="4574265"/>
                  <a:pt x="2592099" y="4587219"/>
                  <a:pt x="2592099" y="4600020"/>
                </a:cubicBezTo>
                <a:cubicBezTo>
                  <a:pt x="2592099" y="4613228"/>
                  <a:pt x="2594030" y="4626436"/>
                  <a:pt x="2597891" y="4639644"/>
                </a:cubicBezTo>
                <a:cubicBezTo>
                  <a:pt x="2601751" y="4652852"/>
                  <a:pt x="2607847" y="4664892"/>
                  <a:pt x="2616179" y="4675763"/>
                </a:cubicBezTo>
                <a:cubicBezTo>
                  <a:pt x="2624510" y="4686634"/>
                  <a:pt x="2635432" y="4695321"/>
                  <a:pt x="2648945" y="4701823"/>
                </a:cubicBezTo>
                <a:cubicBezTo>
                  <a:pt x="2662457" y="4708326"/>
                  <a:pt x="2678866" y="4711577"/>
                  <a:pt x="2698170" y="4711577"/>
                </a:cubicBezTo>
                <a:cubicBezTo>
                  <a:pt x="2716255" y="4711577"/>
                  <a:pt x="2732003" y="4708173"/>
                  <a:pt x="2745414" y="4701366"/>
                </a:cubicBezTo>
                <a:cubicBezTo>
                  <a:pt x="2758825" y="4694559"/>
                  <a:pt x="2769950" y="4685618"/>
                  <a:pt x="2778789" y="4674544"/>
                </a:cubicBezTo>
                <a:cubicBezTo>
                  <a:pt x="2787629" y="4663469"/>
                  <a:pt x="2794233" y="4651430"/>
                  <a:pt x="2798601" y="4638425"/>
                </a:cubicBezTo>
                <a:cubicBezTo>
                  <a:pt x="2802970" y="4625420"/>
                  <a:pt x="2805155" y="4612619"/>
                  <a:pt x="2805155" y="4600020"/>
                </a:cubicBezTo>
                <a:cubicBezTo>
                  <a:pt x="2805155" y="4587219"/>
                  <a:pt x="2803072" y="4574315"/>
                  <a:pt x="2798906" y="4561311"/>
                </a:cubicBezTo>
                <a:cubicBezTo>
                  <a:pt x="2794740" y="4548306"/>
                  <a:pt x="2788390" y="4536266"/>
                  <a:pt x="2779856" y="4525192"/>
                </a:cubicBezTo>
                <a:cubicBezTo>
                  <a:pt x="2771322" y="4514117"/>
                  <a:pt x="2760349" y="4505227"/>
                  <a:pt x="2746938" y="4498522"/>
                </a:cubicBezTo>
                <a:cubicBezTo>
                  <a:pt x="2733527" y="4491816"/>
                  <a:pt x="2717575" y="4488463"/>
                  <a:pt x="2699084" y="4488463"/>
                </a:cubicBezTo>
                <a:close/>
                <a:moveTo>
                  <a:pt x="7995822" y="4487854"/>
                </a:moveTo>
                <a:lnTo>
                  <a:pt x="7936386" y="4650922"/>
                </a:lnTo>
                <a:cubicBezTo>
                  <a:pt x="7934151" y="4657018"/>
                  <a:pt x="7931865" y="4662707"/>
                  <a:pt x="7929528" y="4667991"/>
                </a:cubicBezTo>
                <a:cubicBezTo>
                  <a:pt x="7927191" y="4673274"/>
                  <a:pt x="7924296" y="4677541"/>
                  <a:pt x="7920841" y="4680792"/>
                </a:cubicBezTo>
                <a:cubicBezTo>
                  <a:pt x="7917387" y="4684043"/>
                  <a:pt x="7912815" y="4685669"/>
                  <a:pt x="7907125" y="4685669"/>
                </a:cubicBezTo>
                <a:lnTo>
                  <a:pt x="7907125" y="4706700"/>
                </a:lnTo>
                <a:lnTo>
                  <a:pt x="7972353" y="4706700"/>
                </a:lnTo>
                <a:lnTo>
                  <a:pt x="7972353" y="4682316"/>
                </a:lnTo>
                <a:cubicBezTo>
                  <a:pt x="7970321" y="4682316"/>
                  <a:pt x="7967019" y="4682367"/>
                  <a:pt x="7962447" y="4682469"/>
                </a:cubicBezTo>
                <a:cubicBezTo>
                  <a:pt x="7957874" y="4682570"/>
                  <a:pt x="7953963" y="4682824"/>
                  <a:pt x="7950712" y="4683231"/>
                </a:cubicBezTo>
                <a:cubicBezTo>
                  <a:pt x="7952337" y="4679776"/>
                  <a:pt x="7954115" y="4675458"/>
                  <a:pt x="7956046" y="4670277"/>
                </a:cubicBezTo>
                <a:cubicBezTo>
                  <a:pt x="7957976" y="4665095"/>
                  <a:pt x="7959449" y="4661183"/>
                  <a:pt x="7960465" y="4658542"/>
                </a:cubicBezTo>
                <a:lnTo>
                  <a:pt x="7965342" y="4644216"/>
                </a:lnTo>
                <a:lnTo>
                  <a:pt x="8031484" y="4642997"/>
                </a:lnTo>
                <a:lnTo>
                  <a:pt x="8037580" y="4659761"/>
                </a:lnTo>
                <a:cubicBezTo>
                  <a:pt x="8040425" y="4667279"/>
                  <a:pt x="8041339" y="4673629"/>
                  <a:pt x="8040323" y="4678811"/>
                </a:cubicBezTo>
                <a:cubicBezTo>
                  <a:pt x="8039307" y="4683993"/>
                  <a:pt x="8034633" y="4686583"/>
                  <a:pt x="8026302" y="4686583"/>
                </a:cubicBezTo>
                <a:lnTo>
                  <a:pt x="8026302" y="4706700"/>
                </a:lnTo>
                <a:lnTo>
                  <a:pt x="8108293" y="4706700"/>
                </a:lnTo>
                <a:lnTo>
                  <a:pt x="8108293" y="4683231"/>
                </a:lnTo>
                <a:cubicBezTo>
                  <a:pt x="8106261" y="4683231"/>
                  <a:pt x="8103671" y="4683281"/>
                  <a:pt x="8100521" y="4683383"/>
                </a:cubicBezTo>
                <a:cubicBezTo>
                  <a:pt x="8097372" y="4683485"/>
                  <a:pt x="8094070" y="4683739"/>
                  <a:pt x="8090615" y="4684145"/>
                </a:cubicBezTo>
                <a:cubicBezTo>
                  <a:pt x="8090209" y="4679471"/>
                  <a:pt x="8088990" y="4674036"/>
                  <a:pt x="8086957" y="4667838"/>
                </a:cubicBezTo>
                <a:cubicBezTo>
                  <a:pt x="8084925" y="4661641"/>
                  <a:pt x="8083300" y="4657018"/>
                  <a:pt x="8082081" y="4653970"/>
                </a:cubicBezTo>
                <a:lnTo>
                  <a:pt x="8017158" y="4487854"/>
                </a:lnTo>
                <a:close/>
                <a:moveTo>
                  <a:pt x="7076940" y="2479525"/>
                </a:moveTo>
                <a:cubicBezTo>
                  <a:pt x="7141029" y="2479525"/>
                  <a:pt x="7173074" y="2532933"/>
                  <a:pt x="7173074" y="2639748"/>
                </a:cubicBezTo>
                <a:lnTo>
                  <a:pt x="7173074" y="3698451"/>
                </a:lnTo>
                <a:cubicBezTo>
                  <a:pt x="7173074" y="3825807"/>
                  <a:pt x="7140208" y="3889485"/>
                  <a:pt x="7074475" y="3889485"/>
                </a:cubicBezTo>
                <a:cubicBezTo>
                  <a:pt x="7036679" y="3889485"/>
                  <a:pt x="7009564" y="3874901"/>
                  <a:pt x="6993131" y="3845732"/>
                </a:cubicBezTo>
                <a:cubicBezTo>
                  <a:pt x="6976698" y="3816564"/>
                  <a:pt x="6968481" y="3768291"/>
                  <a:pt x="6968481" y="3700916"/>
                </a:cubicBezTo>
                <a:lnTo>
                  <a:pt x="6968481" y="2643445"/>
                </a:lnTo>
                <a:cubicBezTo>
                  <a:pt x="6968481" y="2534165"/>
                  <a:pt x="7004634" y="2479525"/>
                  <a:pt x="7076940" y="2479525"/>
                </a:cubicBezTo>
                <a:close/>
                <a:moveTo>
                  <a:pt x="9667810" y="2099920"/>
                </a:moveTo>
                <a:lnTo>
                  <a:pt x="9667810" y="4269090"/>
                </a:lnTo>
                <a:lnTo>
                  <a:pt x="10563825" y="4269090"/>
                </a:lnTo>
                <a:lnTo>
                  <a:pt x="10563825" y="3846349"/>
                </a:lnTo>
                <a:lnTo>
                  <a:pt x="10109038" y="3846349"/>
                </a:lnTo>
                <a:lnTo>
                  <a:pt x="10109038" y="3349658"/>
                </a:lnTo>
                <a:lnTo>
                  <a:pt x="10518223" y="3349658"/>
                </a:lnTo>
                <a:lnTo>
                  <a:pt x="10518223" y="2941706"/>
                </a:lnTo>
                <a:lnTo>
                  <a:pt x="10109038" y="2941706"/>
                </a:lnTo>
                <a:lnTo>
                  <a:pt x="10109038" y="2518965"/>
                </a:lnTo>
                <a:lnTo>
                  <a:pt x="10535477" y="2518965"/>
                </a:lnTo>
                <a:lnTo>
                  <a:pt x="10535477" y="2099920"/>
                </a:lnTo>
                <a:close/>
                <a:moveTo>
                  <a:pt x="7781860" y="2099920"/>
                </a:moveTo>
                <a:lnTo>
                  <a:pt x="7781860" y="4269090"/>
                </a:lnTo>
                <a:lnTo>
                  <a:pt x="8173789" y="4269090"/>
                </a:lnTo>
                <a:lnTo>
                  <a:pt x="8173789" y="2706302"/>
                </a:lnTo>
                <a:lnTo>
                  <a:pt x="8437540" y="4269090"/>
                </a:lnTo>
                <a:lnTo>
                  <a:pt x="8827005" y="4269090"/>
                </a:lnTo>
                <a:lnTo>
                  <a:pt x="9075966" y="2706302"/>
                </a:lnTo>
                <a:lnTo>
                  <a:pt x="9075966" y="4269090"/>
                </a:lnTo>
                <a:lnTo>
                  <a:pt x="9472826" y="4269090"/>
                </a:lnTo>
                <a:lnTo>
                  <a:pt x="9472826" y="2099920"/>
                </a:lnTo>
                <a:lnTo>
                  <a:pt x="8806052" y="2099920"/>
                </a:lnTo>
                <a:lnTo>
                  <a:pt x="8624878" y="3422374"/>
                </a:lnTo>
                <a:lnTo>
                  <a:pt x="8442470" y="2099920"/>
                </a:lnTo>
                <a:close/>
                <a:moveTo>
                  <a:pt x="4352860" y="2099920"/>
                </a:moveTo>
                <a:lnTo>
                  <a:pt x="4352860" y="4269090"/>
                </a:lnTo>
                <a:lnTo>
                  <a:pt x="5232853" y="4269090"/>
                </a:lnTo>
                <a:lnTo>
                  <a:pt x="5232853" y="3899345"/>
                </a:lnTo>
                <a:lnTo>
                  <a:pt x="4786694" y="3899345"/>
                </a:lnTo>
                <a:lnTo>
                  <a:pt x="4786694" y="2099920"/>
                </a:lnTo>
                <a:close/>
                <a:moveTo>
                  <a:pt x="3314636" y="2099920"/>
                </a:moveTo>
                <a:lnTo>
                  <a:pt x="3314636" y="4269090"/>
                </a:lnTo>
                <a:lnTo>
                  <a:pt x="4210651" y="4269090"/>
                </a:lnTo>
                <a:lnTo>
                  <a:pt x="4210651" y="3846349"/>
                </a:lnTo>
                <a:lnTo>
                  <a:pt x="3755864" y="3846349"/>
                </a:lnTo>
                <a:lnTo>
                  <a:pt x="3755864" y="3349658"/>
                </a:lnTo>
                <a:lnTo>
                  <a:pt x="4165048" y="3349658"/>
                </a:lnTo>
                <a:lnTo>
                  <a:pt x="4165048" y="2941706"/>
                </a:lnTo>
                <a:lnTo>
                  <a:pt x="3755864" y="2941706"/>
                </a:lnTo>
                <a:lnTo>
                  <a:pt x="3755864" y="2518965"/>
                </a:lnTo>
                <a:lnTo>
                  <a:pt x="4182303" y="2518965"/>
                </a:lnTo>
                <a:lnTo>
                  <a:pt x="4182303" y="2099920"/>
                </a:lnTo>
                <a:close/>
                <a:moveTo>
                  <a:pt x="1451554" y="2099920"/>
                </a:moveTo>
                <a:lnTo>
                  <a:pt x="1684493" y="4269090"/>
                </a:lnTo>
                <a:lnTo>
                  <a:pt x="2213228" y="4269090"/>
                </a:lnTo>
                <a:lnTo>
                  <a:pt x="2316757" y="3225177"/>
                </a:lnTo>
                <a:lnTo>
                  <a:pt x="2425215" y="4269090"/>
                </a:lnTo>
                <a:lnTo>
                  <a:pt x="2945323" y="4269090"/>
                </a:lnTo>
                <a:lnTo>
                  <a:pt x="3181960" y="2099920"/>
                </a:lnTo>
                <a:lnTo>
                  <a:pt x="2753056" y="2099920"/>
                </a:lnTo>
                <a:lnTo>
                  <a:pt x="2637202" y="3469209"/>
                </a:lnTo>
                <a:lnTo>
                  <a:pt x="2521349" y="2099920"/>
                </a:lnTo>
                <a:lnTo>
                  <a:pt x="2117095" y="2099920"/>
                </a:lnTo>
                <a:lnTo>
                  <a:pt x="1995079" y="3469209"/>
                </a:lnTo>
                <a:lnTo>
                  <a:pt x="1875528" y="2099920"/>
                </a:lnTo>
                <a:close/>
                <a:moveTo>
                  <a:pt x="7070778" y="2080201"/>
                </a:moveTo>
                <a:cubicBezTo>
                  <a:pt x="6895765" y="2080201"/>
                  <a:pt x="6762863" y="2128268"/>
                  <a:pt x="6672069" y="2224401"/>
                </a:cubicBezTo>
                <a:cubicBezTo>
                  <a:pt x="6581277" y="2320535"/>
                  <a:pt x="6535880" y="2461449"/>
                  <a:pt x="6535880" y="2647143"/>
                </a:cubicBezTo>
                <a:lnTo>
                  <a:pt x="6535880" y="3677498"/>
                </a:lnTo>
                <a:cubicBezTo>
                  <a:pt x="6535880" y="3875517"/>
                  <a:pt x="6581688" y="4026907"/>
                  <a:pt x="6673302" y="4131668"/>
                </a:cubicBezTo>
                <a:cubicBezTo>
                  <a:pt x="6764917" y="4236429"/>
                  <a:pt x="6897408" y="4288810"/>
                  <a:pt x="7070778" y="4288810"/>
                </a:cubicBezTo>
                <a:cubicBezTo>
                  <a:pt x="7244147" y="4288810"/>
                  <a:pt x="7376639" y="4236429"/>
                  <a:pt x="7468253" y="4131668"/>
                </a:cubicBezTo>
                <a:cubicBezTo>
                  <a:pt x="7559868" y="4026907"/>
                  <a:pt x="7605675" y="3875517"/>
                  <a:pt x="7605675" y="3677498"/>
                </a:cubicBezTo>
                <a:lnTo>
                  <a:pt x="7605675" y="2647143"/>
                </a:lnTo>
                <a:cubicBezTo>
                  <a:pt x="7605675" y="2461449"/>
                  <a:pt x="7560279" y="2320535"/>
                  <a:pt x="7469486" y="2224401"/>
                </a:cubicBezTo>
                <a:cubicBezTo>
                  <a:pt x="7378693" y="2128268"/>
                  <a:pt x="7245790" y="2080201"/>
                  <a:pt x="7070778" y="2080201"/>
                </a:cubicBezTo>
                <a:close/>
                <a:moveTo>
                  <a:pt x="5868164" y="2080201"/>
                </a:moveTo>
                <a:cubicBezTo>
                  <a:pt x="5680004" y="2080201"/>
                  <a:pt x="5544225" y="2136074"/>
                  <a:pt x="5460827" y="2247818"/>
                </a:cubicBezTo>
                <a:cubicBezTo>
                  <a:pt x="5377430" y="2359563"/>
                  <a:pt x="5335731" y="2520608"/>
                  <a:pt x="5335731" y="2730952"/>
                </a:cubicBezTo>
                <a:lnTo>
                  <a:pt x="5335731" y="3731728"/>
                </a:lnTo>
                <a:cubicBezTo>
                  <a:pt x="5335731" y="3907562"/>
                  <a:pt x="5383592" y="4044367"/>
                  <a:pt x="5479315" y="4142144"/>
                </a:cubicBezTo>
                <a:cubicBezTo>
                  <a:pt x="5575037" y="4239921"/>
                  <a:pt x="5701367" y="4288810"/>
                  <a:pt x="5858303" y="4288810"/>
                </a:cubicBezTo>
                <a:cubicBezTo>
                  <a:pt x="6030851" y="4288810"/>
                  <a:pt x="6165191" y="4245878"/>
                  <a:pt x="6261325" y="4160015"/>
                </a:cubicBezTo>
                <a:cubicBezTo>
                  <a:pt x="6357458" y="4074152"/>
                  <a:pt x="6405525" y="3935909"/>
                  <a:pt x="6405525" y="3745285"/>
                </a:cubicBezTo>
                <a:lnTo>
                  <a:pt x="6405525" y="3334869"/>
                </a:lnTo>
                <a:lnTo>
                  <a:pt x="5969227" y="3334869"/>
                </a:lnTo>
                <a:lnTo>
                  <a:pt x="5969227" y="3725565"/>
                </a:lnTo>
                <a:cubicBezTo>
                  <a:pt x="5969227" y="3774043"/>
                  <a:pt x="5961626" y="3813482"/>
                  <a:pt x="5946425" y="3843884"/>
                </a:cubicBezTo>
                <a:cubicBezTo>
                  <a:pt x="5931226" y="3874285"/>
                  <a:pt x="5905138" y="3889485"/>
                  <a:pt x="5868164" y="3889485"/>
                </a:cubicBezTo>
                <a:cubicBezTo>
                  <a:pt x="5835298" y="3889485"/>
                  <a:pt x="5810031" y="3877161"/>
                  <a:pt x="5792365" y="3852511"/>
                </a:cubicBezTo>
                <a:cubicBezTo>
                  <a:pt x="5774700" y="3827861"/>
                  <a:pt x="5765867" y="3785546"/>
                  <a:pt x="5765867" y="3725565"/>
                </a:cubicBezTo>
                <a:lnTo>
                  <a:pt x="5765867" y="2639748"/>
                </a:lnTo>
                <a:cubicBezTo>
                  <a:pt x="5765867" y="2591271"/>
                  <a:pt x="5772851" y="2552447"/>
                  <a:pt x="5786819" y="2523278"/>
                </a:cubicBezTo>
                <a:cubicBezTo>
                  <a:pt x="5800787" y="2494110"/>
                  <a:pt x="5827902" y="2479525"/>
                  <a:pt x="5868164" y="2479525"/>
                </a:cubicBezTo>
                <a:cubicBezTo>
                  <a:pt x="5902672" y="2479525"/>
                  <a:pt x="5928144" y="2490823"/>
                  <a:pt x="5944577" y="2513418"/>
                </a:cubicBezTo>
                <a:cubicBezTo>
                  <a:pt x="5961010" y="2536014"/>
                  <a:pt x="5969227" y="2579767"/>
                  <a:pt x="5969227" y="2644678"/>
                </a:cubicBezTo>
                <a:lnTo>
                  <a:pt x="5969227" y="2965123"/>
                </a:lnTo>
                <a:lnTo>
                  <a:pt x="6400595" y="2965123"/>
                </a:lnTo>
                <a:lnTo>
                  <a:pt x="6400595" y="2590448"/>
                </a:lnTo>
                <a:cubicBezTo>
                  <a:pt x="6400595" y="2476238"/>
                  <a:pt x="6377588" y="2381543"/>
                  <a:pt x="6331576" y="2306361"/>
                </a:cubicBezTo>
                <a:cubicBezTo>
                  <a:pt x="6285564" y="2231180"/>
                  <a:pt x="6222501" y="2174691"/>
                  <a:pt x="6142390" y="2136895"/>
                </a:cubicBezTo>
                <a:cubicBezTo>
                  <a:pt x="6062279" y="2099099"/>
                  <a:pt x="5970870" y="2080201"/>
                  <a:pt x="5868164" y="208020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3" name="AutoShape 6" descr="the sun is setting over the desert with joshua trees">
            <a:extLst>
              <a:ext uri="{FF2B5EF4-FFF2-40B4-BE49-F238E27FC236}">
                <a16:creationId xmlns:a16="http://schemas.microsoft.com/office/drawing/2014/main" id="{5117AE23-DADF-DABD-4BAD-4CA0C8FD65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AE5AB-5A28-3551-0B31-08B6088A54FD}"/>
              </a:ext>
            </a:extLst>
          </p:cNvPr>
          <p:cNvSpPr/>
          <p:nvPr/>
        </p:nvSpPr>
        <p:spPr>
          <a:xfrm>
            <a:off x="12799142" y="0"/>
            <a:ext cx="154858" cy="28734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BA28CF9-2E07-7AD6-0167-D537B916C764}"/>
              </a:ext>
            </a:extLst>
          </p:cNvPr>
          <p:cNvSpPr/>
          <p:nvPr/>
        </p:nvSpPr>
        <p:spPr>
          <a:xfrm>
            <a:off x="-8495071" y="-567813"/>
            <a:ext cx="8082116" cy="7993626"/>
          </a:xfrm>
          <a:prstGeom prst="ellipse">
            <a:avLst/>
          </a:prstGeom>
          <a:solidFill>
            <a:srgbClr val="392C52"/>
          </a:solidFill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2A0126-E738-58F8-800C-1CE09D56EA22}"/>
              </a:ext>
            </a:extLst>
          </p:cNvPr>
          <p:cNvSpPr/>
          <p:nvPr/>
        </p:nvSpPr>
        <p:spPr>
          <a:xfrm>
            <a:off x="-12699418" y="-567813"/>
            <a:ext cx="8082116" cy="7993626"/>
          </a:xfrm>
          <a:prstGeom prst="ellipse">
            <a:avLst/>
          </a:prstGeom>
          <a:solidFill>
            <a:srgbClr val="503672"/>
          </a:solidFill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E53325-5A2C-8E56-D8C3-D5EA984BCC4D}"/>
              </a:ext>
            </a:extLst>
          </p:cNvPr>
          <p:cNvSpPr/>
          <p:nvPr/>
        </p:nvSpPr>
        <p:spPr>
          <a:xfrm>
            <a:off x="-16991460" y="-567813"/>
            <a:ext cx="8082116" cy="7993626"/>
          </a:xfrm>
          <a:prstGeom prst="ellipse">
            <a:avLst/>
          </a:prstGeom>
          <a:solidFill>
            <a:srgbClr val="835380"/>
          </a:solidFill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E8CE71-5A25-3663-D986-2863C6A1DF69}"/>
              </a:ext>
            </a:extLst>
          </p:cNvPr>
          <p:cNvSpPr/>
          <p:nvPr/>
        </p:nvSpPr>
        <p:spPr>
          <a:xfrm>
            <a:off x="-22099843" y="-415413"/>
            <a:ext cx="8082116" cy="7993626"/>
          </a:xfrm>
          <a:prstGeom prst="ellipse">
            <a:avLst/>
          </a:prstGeom>
          <a:solidFill>
            <a:srgbClr val="6B49BF"/>
          </a:solidFill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E8C889-57EC-AA29-2A36-595541F33441}"/>
              </a:ext>
            </a:extLst>
          </p:cNvPr>
          <p:cNvSpPr/>
          <p:nvPr/>
        </p:nvSpPr>
        <p:spPr>
          <a:xfrm>
            <a:off x="-27622499" y="-415413"/>
            <a:ext cx="8082116" cy="7993626"/>
          </a:xfrm>
          <a:prstGeom prst="ellipse">
            <a:avLst/>
          </a:prstGeom>
          <a:solidFill>
            <a:srgbClr val="D575C3"/>
          </a:solidFill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C344-24EB-3BDC-4425-9D16F4C25A20}"/>
              </a:ext>
            </a:extLst>
          </p:cNvPr>
          <p:cNvSpPr txBox="1"/>
          <p:nvPr/>
        </p:nvSpPr>
        <p:spPr>
          <a:xfrm rot="5400000">
            <a:off x="-24524993" y="3621490"/>
            <a:ext cx="6570133" cy="1446550"/>
          </a:xfrm>
          <a:prstGeom prst="rect">
            <a:avLst/>
          </a:prstGeom>
          <a:noFill/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Laro"/>
              </a:rPr>
              <a:t>CONTANTS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C6D87-BDBC-57E7-DAC8-D7EA3727EECE}"/>
              </a:ext>
            </a:extLst>
          </p:cNvPr>
          <p:cNvSpPr txBox="1"/>
          <p:nvPr/>
        </p:nvSpPr>
        <p:spPr>
          <a:xfrm>
            <a:off x="-15976157" y="3274592"/>
            <a:ext cx="1446551" cy="923330"/>
          </a:xfrm>
          <a:prstGeom prst="rect">
            <a:avLst/>
          </a:prstGeom>
          <a:noFill/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ro"/>
              </a:rPr>
              <a:t>ENTER WHAT YOU WANNA SAY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29246-0CCA-5B91-EF12-B4C771727450}"/>
              </a:ext>
            </a:extLst>
          </p:cNvPr>
          <p:cNvSpPr txBox="1"/>
          <p:nvPr/>
        </p:nvSpPr>
        <p:spPr>
          <a:xfrm>
            <a:off x="-10621629" y="3122192"/>
            <a:ext cx="1446551" cy="923330"/>
          </a:xfrm>
          <a:prstGeom prst="rect">
            <a:avLst/>
          </a:prstGeom>
          <a:noFill/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ro"/>
              </a:rPr>
              <a:t>ENTER WHAT YOU WANNA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AC3CD-B9C0-4D1E-E8FE-F4ABCBFAF67D}"/>
              </a:ext>
            </a:extLst>
          </p:cNvPr>
          <p:cNvSpPr txBox="1"/>
          <p:nvPr/>
        </p:nvSpPr>
        <p:spPr>
          <a:xfrm>
            <a:off x="-6329586" y="3122192"/>
            <a:ext cx="1446551" cy="923330"/>
          </a:xfrm>
          <a:prstGeom prst="rect">
            <a:avLst/>
          </a:prstGeom>
          <a:noFill/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ro"/>
              </a:rPr>
              <a:t>ENTER WHAT YOU WANNA SAY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7940B-FD97-0D3C-1D16-663467E990FA}"/>
              </a:ext>
            </a:extLst>
          </p:cNvPr>
          <p:cNvSpPr txBox="1"/>
          <p:nvPr/>
        </p:nvSpPr>
        <p:spPr>
          <a:xfrm>
            <a:off x="-2167560" y="3122192"/>
            <a:ext cx="1446551" cy="923330"/>
          </a:xfrm>
          <a:prstGeom prst="rect">
            <a:avLst/>
          </a:prstGeom>
          <a:noFill/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ro"/>
              </a:rPr>
              <a:t>ENTER WHAT YOU WANNA SAY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F67C59-42B5-DDE0-144D-8158EA960D33}"/>
              </a:ext>
            </a:extLst>
          </p:cNvPr>
          <p:cNvSpPr/>
          <p:nvPr/>
        </p:nvSpPr>
        <p:spPr>
          <a:xfrm>
            <a:off x="13835" y="3906236"/>
            <a:ext cx="12611339" cy="676225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3223C9-241D-57DF-EE29-0FEBB77F24C8}"/>
              </a:ext>
            </a:extLst>
          </p:cNvPr>
          <p:cNvSpPr txBox="1">
            <a:spLocks/>
          </p:cNvSpPr>
          <p:nvPr/>
        </p:nvSpPr>
        <p:spPr>
          <a:xfrm>
            <a:off x="647015" y="-3999103"/>
            <a:ext cx="13535488" cy="11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IT and Japanese </a:t>
            </a:r>
            <a:r>
              <a:rPr lang="en-US" altLang="ja-JP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Center (Yangon)</a:t>
            </a: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6656A6-F307-3A68-F8BF-0449BA9A96C4}"/>
              </a:ext>
            </a:extLst>
          </p:cNvPr>
          <p:cNvSpPr txBox="1">
            <a:spLocks/>
          </p:cNvSpPr>
          <p:nvPr/>
        </p:nvSpPr>
        <p:spPr>
          <a:xfrm>
            <a:off x="2212769" y="-2899536"/>
            <a:ext cx="9332216" cy="48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Movie ticket </a:t>
            </a:r>
            <a:r>
              <a:rPr lang="en-GB" sz="2400" b="1" dirty="0">
                <a:solidFill>
                  <a:srgbClr val="00206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reservation system </a:t>
            </a:r>
            <a:r>
              <a:rPr lang="en-US" sz="2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950BC-744B-2A4F-6A51-5B9D1AA7D793}"/>
              </a:ext>
            </a:extLst>
          </p:cNvPr>
          <p:cNvSpPr txBox="1"/>
          <p:nvPr/>
        </p:nvSpPr>
        <p:spPr>
          <a:xfrm>
            <a:off x="1284571" y="8048667"/>
            <a:ext cx="423331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ja-JP" sz="1800" dirty="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Supervised by </a:t>
            </a:r>
          </a:p>
          <a:p>
            <a:pPr>
              <a:spcAft>
                <a:spcPts val="600"/>
              </a:spcAft>
              <a:defRPr/>
            </a:pPr>
            <a:r>
              <a:rPr lang="en-US" altLang="ja-JP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Sensei May Phyu Htun</a:t>
            </a:r>
          </a:p>
          <a:p>
            <a:pPr>
              <a:spcAft>
                <a:spcPts val="600"/>
              </a:spcAft>
              <a:defRPr/>
            </a:pPr>
            <a:r>
              <a:rPr lang="en-US" altLang="ja-JP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Sensei Kyaw Zaw </a:t>
            </a:r>
            <a:r>
              <a:rPr lang="en-US" altLang="ja-JP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Oo</a:t>
            </a:r>
            <a:endParaRPr lang="en-US" altLang="ja-JP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ja-JP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Sensei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Khin</a:t>
            </a:r>
            <a:r>
              <a:rPr lang="en-GB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Wai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Wai</a:t>
            </a:r>
            <a:r>
              <a:rPr lang="en-GB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Kyaw</a:t>
            </a:r>
          </a:p>
          <a:p>
            <a:pPr>
              <a:spcAft>
                <a:spcPts val="600"/>
              </a:spcAft>
              <a:defRPr/>
            </a:pPr>
            <a:r>
              <a:rPr lang="en-GB" altLang="ja-JP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Sensei Aye </a:t>
            </a:r>
            <a:r>
              <a:rPr lang="en-GB" altLang="ja-JP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Thandar</a:t>
            </a:r>
            <a:r>
              <a:rPr lang="en-GB" altLang="ja-JP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Lwin</a:t>
            </a:r>
            <a:r>
              <a:rPr lang="en-US" altLang="ja-JP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A5E6748-8F3B-46F2-91B1-44FF8E173E34}"/>
              </a:ext>
            </a:extLst>
          </p:cNvPr>
          <p:cNvGrpSpPr/>
          <p:nvPr/>
        </p:nvGrpSpPr>
        <p:grpSpPr>
          <a:xfrm>
            <a:off x="529326" y="9654094"/>
            <a:ext cx="2985689" cy="2678464"/>
            <a:chOff x="3134820" y="1885643"/>
            <a:chExt cx="3749735" cy="3608813"/>
          </a:xfrm>
        </p:grpSpPr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0462D81C-4DD3-4DBF-A265-00CF2CA5D834}"/>
                </a:ext>
              </a:extLst>
            </p:cNvPr>
            <p:cNvSpPr/>
            <p:nvPr/>
          </p:nvSpPr>
          <p:spPr>
            <a:xfrm rot="3300198">
              <a:off x="4248912" y="2333759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9D93B43-F4BF-4444-88C6-B80AAF84245C}"/>
                </a:ext>
              </a:extLst>
            </p:cNvPr>
            <p:cNvSpPr txBox="1"/>
            <p:nvPr/>
          </p:nvSpPr>
          <p:spPr>
            <a:xfrm>
              <a:off x="3134820" y="2944168"/>
              <a:ext cx="1566456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00B05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2</a:t>
              </a:r>
            </a:p>
          </p:txBody>
        </p:sp>
        <p:sp>
          <p:nvSpPr>
            <p:cNvPr id="162" name="Parallelogram 161">
              <a:extLst>
                <a:ext uri="{FF2B5EF4-FFF2-40B4-BE49-F238E27FC236}">
                  <a16:creationId xmlns:a16="http://schemas.microsoft.com/office/drawing/2014/main" id="{4AB757B6-6C15-410F-8186-4F4E9DD1BAC0}"/>
                </a:ext>
              </a:extLst>
            </p:cNvPr>
            <p:cNvSpPr/>
            <p:nvPr/>
          </p:nvSpPr>
          <p:spPr>
            <a:xfrm>
              <a:off x="3679683" y="1885643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332251B-54B2-46EB-A400-1C24BF84672D}"/>
                </a:ext>
              </a:extLst>
            </p:cNvPr>
            <p:cNvSpPr/>
            <p:nvPr/>
          </p:nvSpPr>
          <p:spPr>
            <a:xfrm>
              <a:off x="4214203" y="2011562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BFD3684-5F0C-4AB5-BBA0-41612687F076}"/>
                </a:ext>
              </a:extLst>
            </p:cNvPr>
            <p:cNvSpPr txBox="1"/>
            <p:nvPr/>
          </p:nvSpPr>
          <p:spPr>
            <a:xfrm>
              <a:off x="4402165" y="2974732"/>
              <a:ext cx="2482390" cy="219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Statement &amp; Problem Solution</a:t>
              </a:r>
              <a:endParaRPr lang="en-US" sz="20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b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6EC8EB-B1FE-3226-8627-359235DE260A}"/>
              </a:ext>
            </a:extLst>
          </p:cNvPr>
          <p:cNvSpPr txBox="1"/>
          <p:nvPr/>
        </p:nvSpPr>
        <p:spPr>
          <a:xfrm>
            <a:off x="8311521" y="8392373"/>
            <a:ext cx="3016060" cy="121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Batch 11 &amp; 12 Students </a:t>
            </a:r>
          </a:p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( I )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257E6AA-D418-4F2C-B29E-E21ADA0295B8}"/>
              </a:ext>
            </a:extLst>
          </p:cNvPr>
          <p:cNvGrpSpPr/>
          <p:nvPr/>
        </p:nvGrpSpPr>
        <p:grpSpPr>
          <a:xfrm>
            <a:off x="-216881" y="-4802153"/>
            <a:ext cx="2653454" cy="2678464"/>
            <a:chOff x="493103" y="1885643"/>
            <a:chExt cx="3332480" cy="360881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FC9EE8D-50D3-4624-8D32-FE467C9986B6}"/>
                </a:ext>
              </a:extLst>
            </p:cNvPr>
            <p:cNvGrpSpPr/>
            <p:nvPr/>
          </p:nvGrpSpPr>
          <p:grpSpPr>
            <a:xfrm>
              <a:off x="493103" y="1885643"/>
              <a:ext cx="3332480" cy="3608813"/>
              <a:chOff x="578521" y="1823720"/>
              <a:chExt cx="3332480" cy="3608813"/>
            </a:xfrm>
          </p:grpSpPr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13B1C1C-E265-436D-B24F-B4B3E68C56A4}"/>
                  </a:ext>
                </a:extLst>
              </p:cNvPr>
              <p:cNvSpPr/>
              <p:nvPr/>
            </p:nvSpPr>
            <p:spPr>
              <a:xfrm rot="3300198">
                <a:off x="1574470" y="2271836"/>
                <a:ext cx="326247" cy="241013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304C9B2-8E01-486E-B0FA-A0E5C9D6F345}"/>
                  </a:ext>
                </a:extLst>
              </p:cNvPr>
              <p:cNvSpPr txBox="1"/>
              <p:nvPr/>
            </p:nvSpPr>
            <p:spPr>
              <a:xfrm>
                <a:off x="578521" y="2882245"/>
                <a:ext cx="1121181" cy="2550288"/>
              </a:xfrm>
              <a:prstGeom prst="rect">
                <a:avLst/>
              </a:prstGeom>
              <a:noFill/>
              <a:effectLst>
                <a:outerShdw blurRad="152400" dist="38100" dir="10800000" algn="r" rotWithShape="0">
                  <a:prstClr val="black">
                    <a:alpha val="91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1700" dirty="0">
                    <a:solidFill>
                      <a:srgbClr val="00B0F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1</a:t>
                </a:r>
              </a:p>
            </p:txBody>
          </p:sp>
          <p:sp>
            <p:nvSpPr>
              <p:cNvPr id="145" name="Parallelogram 144">
                <a:extLst>
                  <a:ext uri="{FF2B5EF4-FFF2-40B4-BE49-F238E27FC236}">
                    <a16:creationId xmlns:a16="http://schemas.microsoft.com/office/drawing/2014/main" id="{1BEA1309-0E72-4D5A-ACDB-43CB7C0A7D68}"/>
                  </a:ext>
                </a:extLst>
              </p:cNvPr>
              <p:cNvSpPr/>
              <p:nvPr/>
            </p:nvSpPr>
            <p:spPr>
              <a:xfrm>
                <a:off x="1005241" y="1823720"/>
                <a:ext cx="2905760" cy="3068320"/>
              </a:xfrm>
              <a:prstGeom prst="parallelogram">
                <a:avLst>
                  <a:gd name="adj" fmla="val 339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193800" dir="10800000" sx="65000" sy="65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034403F-F7D1-433C-A0F7-B3A56ED2F056}"/>
                  </a:ext>
                </a:extLst>
              </p:cNvPr>
              <p:cNvSpPr/>
              <p:nvPr/>
            </p:nvSpPr>
            <p:spPr>
              <a:xfrm>
                <a:off x="1539761" y="1952388"/>
                <a:ext cx="1159660" cy="384671"/>
              </a:xfrm>
              <a:custGeom>
                <a:avLst/>
                <a:gdLst>
                  <a:gd name="connsiteX0" fmla="*/ 173302 w 1596180"/>
                  <a:gd name="connsiteY0" fmla="*/ 0 h 538480"/>
                  <a:gd name="connsiteX1" fmla="*/ 1326940 w 1596180"/>
                  <a:gd name="connsiteY1" fmla="*/ 0 h 538480"/>
                  <a:gd name="connsiteX2" fmla="*/ 1596180 w 1596180"/>
                  <a:gd name="connsiteY2" fmla="*/ 269240 h 538480"/>
                  <a:gd name="connsiteX3" fmla="*/ 1326940 w 1596180"/>
                  <a:gd name="connsiteY3" fmla="*/ 538480 h 538480"/>
                  <a:gd name="connsiteX4" fmla="*/ 0 w 1596180"/>
                  <a:gd name="connsiteY4" fmla="*/ 538480 h 538480"/>
                  <a:gd name="connsiteX5" fmla="*/ 173302 w 1596180"/>
                  <a:gd name="connsiteY5" fmla="*/ 0 h 5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6180" h="538480">
                    <a:moveTo>
                      <a:pt x="173302" y="0"/>
                    </a:moveTo>
                    <a:lnTo>
                      <a:pt x="1326940" y="0"/>
                    </a:lnTo>
                    <a:cubicBezTo>
                      <a:pt x="1475637" y="0"/>
                      <a:pt x="1596180" y="120543"/>
                      <a:pt x="1596180" y="269240"/>
                    </a:cubicBezTo>
                    <a:cubicBezTo>
                      <a:pt x="1596180" y="417937"/>
                      <a:pt x="1475637" y="538480"/>
                      <a:pt x="1326940" y="538480"/>
                    </a:cubicBezTo>
                    <a:lnTo>
                      <a:pt x="0" y="538480"/>
                    </a:lnTo>
                    <a:lnTo>
                      <a:pt x="173302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outerShdw blurRad="165100" dist="38100" dir="2700000" sx="114000" sy="11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5A1987D-2075-489C-9BF7-B6B6B20C983A}"/>
                </a:ext>
              </a:extLst>
            </p:cNvPr>
            <p:cNvSpPr txBox="1"/>
            <p:nvPr/>
          </p:nvSpPr>
          <p:spPr>
            <a:xfrm>
              <a:off x="1484857" y="3221780"/>
              <a:ext cx="2304522" cy="953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b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9065564-3650-457E-AE89-97652EB67A63}"/>
              </a:ext>
            </a:extLst>
          </p:cNvPr>
          <p:cNvGrpSpPr/>
          <p:nvPr/>
        </p:nvGrpSpPr>
        <p:grpSpPr>
          <a:xfrm>
            <a:off x="8280333" y="9702585"/>
            <a:ext cx="2704370" cy="2690197"/>
            <a:chOff x="8680796" y="1916631"/>
            <a:chExt cx="3396426" cy="3624621"/>
          </a:xfrm>
        </p:grpSpPr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B2DF2D1-821A-47C8-9902-23C6071AB290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0738A34-29F8-4D9A-B624-26D2EFB81A08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FF330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8" name="Parallelogram 167">
              <a:extLst>
                <a:ext uri="{FF2B5EF4-FFF2-40B4-BE49-F238E27FC236}">
                  <a16:creationId xmlns:a16="http://schemas.microsoft.com/office/drawing/2014/main" id="{55418950-4EC8-4E57-92FA-D6A40DD25395}"/>
                </a:ext>
              </a:extLst>
            </p:cNvPr>
            <p:cNvSpPr/>
            <p:nvPr/>
          </p:nvSpPr>
          <p:spPr>
            <a:xfrm>
              <a:off x="9171462" y="191663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E58CA50-F0B2-49BA-BEA0-2DB5365E3236}"/>
                </a:ext>
              </a:extLst>
            </p:cNvPr>
            <p:cNvSpPr/>
            <p:nvPr/>
          </p:nvSpPr>
          <p:spPr>
            <a:xfrm>
              <a:off x="9728656" y="2059186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76366E4-4547-499B-8346-62F883E45975}"/>
                </a:ext>
              </a:extLst>
            </p:cNvPr>
            <p:cNvSpPr txBox="1"/>
            <p:nvPr/>
          </p:nvSpPr>
          <p:spPr>
            <a:xfrm>
              <a:off x="9961461" y="2993847"/>
              <a:ext cx="1898091" cy="136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Objectives</a:t>
              </a:r>
            </a:p>
            <a:p>
              <a:b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2A06966-950B-4AA8-93D4-3AF533140053}"/>
              </a:ext>
            </a:extLst>
          </p:cNvPr>
          <p:cNvGrpSpPr/>
          <p:nvPr/>
        </p:nvGrpSpPr>
        <p:grpSpPr>
          <a:xfrm>
            <a:off x="5009252" y="-4672396"/>
            <a:ext cx="2664747" cy="2671110"/>
            <a:chOff x="6059300" y="1942348"/>
            <a:chExt cx="3346663" cy="3598904"/>
          </a:xfrm>
        </p:grpSpPr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17595AF6-6F1A-41AC-A113-62EB910849D4}"/>
                </a:ext>
              </a:extLst>
            </p:cNvPr>
            <p:cNvSpPr/>
            <p:nvPr/>
          </p:nvSpPr>
          <p:spPr>
            <a:xfrm rot="3300198">
              <a:off x="7069432" y="2390464"/>
              <a:ext cx="326247" cy="24101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4D906F8-A9BE-40B0-AE34-B298CBA3CDD1}"/>
                </a:ext>
              </a:extLst>
            </p:cNvPr>
            <p:cNvSpPr txBox="1"/>
            <p:nvPr/>
          </p:nvSpPr>
          <p:spPr>
            <a:xfrm>
              <a:off x="6059300" y="2990964"/>
              <a:ext cx="1434389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7030A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3</a:t>
              </a:r>
            </a:p>
          </p:txBody>
        </p:sp>
        <p:sp>
          <p:nvSpPr>
            <p:cNvPr id="156" name="Parallelogram 155">
              <a:extLst>
                <a:ext uri="{FF2B5EF4-FFF2-40B4-BE49-F238E27FC236}">
                  <a16:creationId xmlns:a16="http://schemas.microsoft.com/office/drawing/2014/main" id="{887B907F-9DAD-448E-8F9F-1E0DE1105FCE}"/>
                </a:ext>
              </a:extLst>
            </p:cNvPr>
            <p:cNvSpPr/>
            <p:nvPr/>
          </p:nvSpPr>
          <p:spPr>
            <a:xfrm>
              <a:off x="6500203" y="1942348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263B119-D6F7-41CA-A623-5B78A6D3FD20}"/>
                </a:ext>
              </a:extLst>
            </p:cNvPr>
            <p:cNvSpPr/>
            <p:nvPr/>
          </p:nvSpPr>
          <p:spPr>
            <a:xfrm>
              <a:off x="7040282" y="2059187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E9BD75D-055D-4361-A5E5-E15C4055508B}"/>
                </a:ext>
              </a:extLst>
            </p:cNvPr>
            <p:cNvSpPr txBox="1"/>
            <p:nvPr/>
          </p:nvSpPr>
          <p:spPr>
            <a:xfrm>
              <a:off x="7293811" y="3058344"/>
              <a:ext cx="1898091" cy="1783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Aim of the Project</a:t>
              </a:r>
            </a:p>
            <a:p>
              <a:br>
                <a: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51CD75A-6DCE-4059-8AC7-C93A90F0E182}"/>
              </a:ext>
            </a:extLst>
          </p:cNvPr>
          <p:cNvGrpSpPr/>
          <p:nvPr/>
        </p:nvGrpSpPr>
        <p:grpSpPr>
          <a:xfrm>
            <a:off x="7446367" y="-4565984"/>
            <a:ext cx="3355609" cy="2584393"/>
            <a:chOff x="8680796" y="2059186"/>
            <a:chExt cx="4214318" cy="3482066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A69CEED5-CAF2-4A86-95AC-79825D663259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320F5C4-8B06-4FD0-ABAC-CEA4B2D9C479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0070C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29D81BD5-8364-4E0E-B090-F8AF93123F6D}"/>
                </a:ext>
              </a:extLst>
            </p:cNvPr>
            <p:cNvSpPr/>
            <p:nvPr/>
          </p:nvSpPr>
          <p:spPr>
            <a:xfrm>
              <a:off x="9261371" y="206867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1FE62C-22A3-4FD6-86C0-82710590B5EE}"/>
                </a:ext>
              </a:extLst>
            </p:cNvPr>
            <p:cNvSpPr/>
            <p:nvPr/>
          </p:nvSpPr>
          <p:spPr>
            <a:xfrm>
              <a:off x="9728656" y="2059186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F4219D-6433-4033-94FF-7BF96D4278F4}"/>
                </a:ext>
              </a:extLst>
            </p:cNvPr>
            <p:cNvSpPr txBox="1"/>
            <p:nvPr/>
          </p:nvSpPr>
          <p:spPr>
            <a:xfrm>
              <a:off x="9899923" y="3185624"/>
              <a:ext cx="2995191" cy="111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Further Extension &amp; References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E622EBA-F4C6-4437-B05F-C572C5EA7E37}"/>
              </a:ext>
            </a:extLst>
          </p:cNvPr>
          <p:cNvGrpSpPr/>
          <p:nvPr/>
        </p:nvGrpSpPr>
        <p:grpSpPr>
          <a:xfrm>
            <a:off x="2292731" y="-4667536"/>
            <a:ext cx="2766574" cy="2678464"/>
            <a:chOff x="3134820" y="1885643"/>
            <a:chExt cx="3474548" cy="3608813"/>
          </a:xfrm>
        </p:grpSpPr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2FC637E8-CCDD-4C8B-8F40-D4578A40118A}"/>
                </a:ext>
              </a:extLst>
            </p:cNvPr>
            <p:cNvSpPr/>
            <p:nvPr/>
          </p:nvSpPr>
          <p:spPr>
            <a:xfrm rot="3300198">
              <a:off x="4248912" y="2333759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26CFAA6-C5D5-44C4-B76E-4D2F4A68CEC2}"/>
                </a:ext>
              </a:extLst>
            </p:cNvPr>
            <p:cNvSpPr txBox="1"/>
            <p:nvPr/>
          </p:nvSpPr>
          <p:spPr>
            <a:xfrm>
              <a:off x="3134820" y="2944168"/>
              <a:ext cx="1566456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7030A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80" name="Parallelogram 179">
              <a:extLst>
                <a:ext uri="{FF2B5EF4-FFF2-40B4-BE49-F238E27FC236}">
                  <a16:creationId xmlns:a16="http://schemas.microsoft.com/office/drawing/2014/main" id="{E53844ED-B032-4CE1-BAFB-CAC70AF99A82}"/>
                </a:ext>
              </a:extLst>
            </p:cNvPr>
            <p:cNvSpPr/>
            <p:nvPr/>
          </p:nvSpPr>
          <p:spPr>
            <a:xfrm>
              <a:off x="3703608" y="1885643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DA18A9A-877D-4049-B8AE-16C3A9A66067}"/>
                </a:ext>
              </a:extLst>
            </p:cNvPr>
            <p:cNvSpPr/>
            <p:nvPr/>
          </p:nvSpPr>
          <p:spPr>
            <a:xfrm>
              <a:off x="4214203" y="2011562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CCF4B8-4CC6-4F6A-B005-54F29B906C04}"/>
                </a:ext>
              </a:extLst>
            </p:cNvPr>
            <p:cNvSpPr txBox="1"/>
            <p:nvPr/>
          </p:nvSpPr>
          <p:spPr>
            <a:xfrm>
              <a:off x="4407749" y="3173445"/>
              <a:ext cx="1898091" cy="111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Diagram &amp;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899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9546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532 L -0.96198 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3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286 0.981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490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-0.00911 0.9560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478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0352 -0.462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3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0026 -0.513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  <p:bldP spid="17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F81BC-D574-48E6-8B84-3B0FB95C0291}"/>
              </a:ext>
            </a:extLst>
          </p:cNvPr>
          <p:cNvSpPr txBox="1"/>
          <p:nvPr/>
        </p:nvSpPr>
        <p:spPr>
          <a:xfrm>
            <a:off x="481781" y="300169"/>
            <a:ext cx="3057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7. </a:t>
            </a:r>
            <a:r>
              <a:rPr 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Staff  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Dashboard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5BC9E-B103-47E6-AC1B-9D8DE34B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995231"/>
            <a:ext cx="1127268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2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57DA45-29B4-49FF-8E8E-8D9087702F5F}"/>
              </a:ext>
            </a:extLst>
          </p:cNvPr>
          <p:cNvSpPr txBox="1"/>
          <p:nvPr/>
        </p:nvSpPr>
        <p:spPr>
          <a:xfrm>
            <a:off x="481781" y="300169"/>
            <a:ext cx="305783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8. </a:t>
            </a:r>
            <a:r>
              <a:rPr lang="en-GB" sz="25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Theater</a:t>
            </a:r>
            <a:r>
              <a:rPr lang="en-GB" sz="25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View</a:t>
            </a:r>
            <a:endParaRPr lang="en-US" sz="25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7E532-6CFA-402A-931A-A9B05526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1091381"/>
            <a:ext cx="11198942" cy="546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9E58B2A-9932-41E8-8263-D20F30EF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01568"/>
            <a:ext cx="17964770" cy="10259568"/>
          </a:xfrm>
          <a:prstGeom prst="rect">
            <a:avLst/>
          </a:prstGeom>
          <a:solidFill>
            <a:srgbClr val="7F1613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662B20-C8E5-4609-BE9E-F9D7F86822E8}"/>
              </a:ext>
            </a:extLst>
          </p:cNvPr>
          <p:cNvSpPr/>
          <p:nvPr/>
        </p:nvSpPr>
        <p:spPr>
          <a:xfrm>
            <a:off x="484632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AC8D7B-D6DB-4AE7-857E-55AC2CA747CE}"/>
              </a:ext>
            </a:extLst>
          </p:cNvPr>
          <p:cNvSpPr/>
          <p:nvPr/>
        </p:nvSpPr>
        <p:spPr>
          <a:xfrm>
            <a:off x="-2493264" y="-1228344"/>
            <a:ext cx="9314688" cy="9314688"/>
          </a:xfrm>
          <a:prstGeom prst="ellipse">
            <a:avLst/>
          </a:prstGeom>
          <a:noFill/>
          <a:ln>
            <a:gradFill>
              <a:gsLst>
                <a:gs pos="72075">
                  <a:srgbClr val="B48370">
                    <a:alpha val="99000"/>
                  </a:srgbClr>
                </a:gs>
                <a:gs pos="0">
                  <a:srgbClr val="6E4230">
                    <a:alpha val="0"/>
                  </a:srgbClr>
                </a:gs>
                <a:gs pos="93000">
                  <a:srgbClr val="C89682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D601C5-8CBA-4EDA-9188-CAEF3DE50291}"/>
              </a:ext>
            </a:extLst>
          </p:cNvPr>
          <p:cNvSpPr/>
          <p:nvPr/>
        </p:nvSpPr>
        <p:spPr>
          <a:xfrm>
            <a:off x="4407408" y="292609"/>
            <a:ext cx="2578608" cy="7344155"/>
          </a:xfrm>
          <a:custGeom>
            <a:avLst/>
            <a:gdLst>
              <a:gd name="connsiteX0" fmla="*/ 164592 w 2578608"/>
              <a:gd name="connsiteY0" fmla="*/ 7014971 h 7344155"/>
              <a:gd name="connsiteX1" fmla="*/ 329184 w 2578608"/>
              <a:gd name="connsiteY1" fmla="*/ 7179563 h 7344155"/>
              <a:gd name="connsiteX2" fmla="*/ 164592 w 2578608"/>
              <a:gd name="connsiteY2" fmla="*/ 7344155 h 7344155"/>
              <a:gd name="connsiteX3" fmla="*/ 0 w 2578608"/>
              <a:gd name="connsiteY3" fmla="*/ 7179563 h 7344155"/>
              <a:gd name="connsiteX4" fmla="*/ 164592 w 2578608"/>
              <a:gd name="connsiteY4" fmla="*/ 7014971 h 7344155"/>
              <a:gd name="connsiteX5" fmla="*/ 1335024 w 2578608"/>
              <a:gd name="connsiteY5" fmla="*/ 5943599 h 7344155"/>
              <a:gd name="connsiteX6" fmla="*/ 1499616 w 2578608"/>
              <a:gd name="connsiteY6" fmla="*/ 6108191 h 7344155"/>
              <a:gd name="connsiteX7" fmla="*/ 1335024 w 2578608"/>
              <a:gd name="connsiteY7" fmla="*/ 6272783 h 7344155"/>
              <a:gd name="connsiteX8" fmla="*/ 1170432 w 2578608"/>
              <a:gd name="connsiteY8" fmla="*/ 6108191 h 7344155"/>
              <a:gd name="connsiteX9" fmla="*/ 1335024 w 2578608"/>
              <a:gd name="connsiteY9" fmla="*/ 5943599 h 7344155"/>
              <a:gd name="connsiteX10" fmla="*/ 2157984 w 2578608"/>
              <a:gd name="connsiteY10" fmla="*/ 4693919 h 7344155"/>
              <a:gd name="connsiteX11" fmla="*/ 2322576 w 2578608"/>
              <a:gd name="connsiteY11" fmla="*/ 4858511 h 7344155"/>
              <a:gd name="connsiteX12" fmla="*/ 2157984 w 2578608"/>
              <a:gd name="connsiteY12" fmla="*/ 5023103 h 7344155"/>
              <a:gd name="connsiteX13" fmla="*/ 1993392 w 2578608"/>
              <a:gd name="connsiteY13" fmla="*/ 4858511 h 7344155"/>
              <a:gd name="connsiteX14" fmla="*/ 2157984 w 2578608"/>
              <a:gd name="connsiteY14" fmla="*/ 4693919 h 7344155"/>
              <a:gd name="connsiteX15" fmla="*/ 2414016 w 2578608"/>
              <a:gd name="connsiteY15" fmla="*/ 2971799 h 7344155"/>
              <a:gd name="connsiteX16" fmla="*/ 2578608 w 2578608"/>
              <a:gd name="connsiteY16" fmla="*/ 3136391 h 7344155"/>
              <a:gd name="connsiteX17" fmla="*/ 2414016 w 2578608"/>
              <a:gd name="connsiteY17" fmla="*/ 3300983 h 7344155"/>
              <a:gd name="connsiteX18" fmla="*/ 2249424 w 2578608"/>
              <a:gd name="connsiteY18" fmla="*/ 3136391 h 7344155"/>
              <a:gd name="connsiteX19" fmla="*/ 2414016 w 2578608"/>
              <a:gd name="connsiteY19" fmla="*/ 2971799 h 7344155"/>
              <a:gd name="connsiteX20" fmla="*/ 2167128 w 2578608"/>
              <a:gd name="connsiteY20" fmla="*/ 1414271 h 7344155"/>
              <a:gd name="connsiteX21" fmla="*/ 2331720 w 2578608"/>
              <a:gd name="connsiteY21" fmla="*/ 1578863 h 7344155"/>
              <a:gd name="connsiteX22" fmla="*/ 2167128 w 2578608"/>
              <a:gd name="connsiteY22" fmla="*/ 1743455 h 7344155"/>
              <a:gd name="connsiteX23" fmla="*/ 2002536 w 2578608"/>
              <a:gd name="connsiteY23" fmla="*/ 1578863 h 7344155"/>
              <a:gd name="connsiteX24" fmla="*/ 2167128 w 2578608"/>
              <a:gd name="connsiteY24" fmla="*/ 1414271 h 7344155"/>
              <a:gd name="connsiteX25" fmla="*/ 1335024 w 2578608"/>
              <a:gd name="connsiteY25" fmla="*/ 0 h 7344155"/>
              <a:gd name="connsiteX26" fmla="*/ 1499616 w 2578608"/>
              <a:gd name="connsiteY26" fmla="*/ 164592 h 7344155"/>
              <a:gd name="connsiteX27" fmla="*/ 1335024 w 2578608"/>
              <a:gd name="connsiteY27" fmla="*/ 329183 h 7344155"/>
              <a:gd name="connsiteX28" fmla="*/ 1170432 w 2578608"/>
              <a:gd name="connsiteY28" fmla="*/ 164592 h 7344155"/>
              <a:gd name="connsiteX29" fmla="*/ 1335024 w 2578608"/>
              <a:gd name="connsiteY29" fmla="*/ 0 h 734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78608" h="7344155">
                <a:moveTo>
                  <a:pt x="164592" y="7014971"/>
                </a:moveTo>
                <a:cubicBezTo>
                  <a:pt x="255494" y="7014971"/>
                  <a:pt x="329184" y="7088661"/>
                  <a:pt x="329184" y="7179563"/>
                </a:cubicBezTo>
                <a:cubicBezTo>
                  <a:pt x="329184" y="7270465"/>
                  <a:pt x="255494" y="7344155"/>
                  <a:pt x="164592" y="7344155"/>
                </a:cubicBezTo>
                <a:cubicBezTo>
                  <a:pt x="73690" y="7344155"/>
                  <a:pt x="0" y="7270465"/>
                  <a:pt x="0" y="7179563"/>
                </a:cubicBezTo>
                <a:cubicBezTo>
                  <a:pt x="0" y="7088661"/>
                  <a:pt x="73690" y="7014971"/>
                  <a:pt x="164592" y="7014971"/>
                </a:cubicBezTo>
                <a:close/>
                <a:moveTo>
                  <a:pt x="1335024" y="5943599"/>
                </a:moveTo>
                <a:cubicBezTo>
                  <a:pt x="1425926" y="5943599"/>
                  <a:pt x="1499616" y="6017289"/>
                  <a:pt x="1499616" y="6108191"/>
                </a:cubicBezTo>
                <a:cubicBezTo>
                  <a:pt x="1499616" y="6199093"/>
                  <a:pt x="1425926" y="6272783"/>
                  <a:pt x="1335024" y="6272783"/>
                </a:cubicBezTo>
                <a:cubicBezTo>
                  <a:pt x="1244122" y="6272783"/>
                  <a:pt x="1170432" y="6199093"/>
                  <a:pt x="1170432" y="6108191"/>
                </a:cubicBezTo>
                <a:cubicBezTo>
                  <a:pt x="1170432" y="6017289"/>
                  <a:pt x="1244122" y="5943599"/>
                  <a:pt x="1335024" y="5943599"/>
                </a:cubicBezTo>
                <a:close/>
                <a:moveTo>
                  <a:pt x="2157984" y="4693919"/>
                </a:moveTo>
                <a:cubicBezTo>
                  <a:pt x="2248886" y="4693919"/>
                  <a:pt x="2322576" y="4767609"/>
                  <a:pt x="2322576" y="4858511"/>
                </a:cubicBezTo>
                <a:cubicBezTo>
                  <a:pt x="2322576" y="4949413"/>
                  <a:pt x="2248886" y="5023103"/>
                  <a:pt x="2157984" y="5023103"/>
                </a:cubicBezTo>
                <a:cubicBezTo>
                  <a:pt x="2067082" y="5023103"/>
                  <a:pt x="1993392" y="4949413"/>
                  <a:pt x="1993392" y="4858511"/>
                </a:cubicBezTo>
                <a:cubicBezTo>
                  <a:pt x="1993392" y="4767609"/>
                  <a:pt x="2067082" y="4693919"/>
                  <a:pt x="2157984" y="4693919"/>
                </a:cubicBezTo>
                <a:close/>
                <a:moveTo>
                  <a:pt x="2414016" y="2971799"/>
                </a:moveTo>
                <a:cubicBezTo>
                  <a:pt x="2504918" y="2971799"/>
                  <a:pt x="2578608" y="3045489"/>
                  <a:pt x="2578608" y="3136391"/>
                </a:cubicBezTo>
                <a:cubicBezTo>
                  <a:pt x="2578608" y="3227293"/>
                  <a:pt x="2504918" y="3300983"/>
                  <a:pt x="2414016" y="3300983"/>
                </a:cubicBezTo>
                <a:cubicBezTo>
                  <a:pt x="2323114" y="3300983"/>
                  <a:pt x="2249424" y="3227293"/>
                  <a:pt x="2249424" y="3136391"/>
                </a:cubicBezTo>
                <a:cubicBezTo>
                  <a:pt x="2249424" y="3045489"/>
                  <a:pt x="2323114" y="2971799"/>
                  <a:pt x="2414016" y="2971799"/>
                </a:cubicBezTo>
                <a:close/>
                <a:moveTo>
                  <a:pt x="2167128" y="1414271"/>
                </a:moveTo>
                <a:cubicBezTo>
                  <a:pt x="2258030" y="1414271"/>
                  <a:pt x="2331720" y="1487961"/>
                  <a:pt x="2331720" y="1578863"/>
                </a:cubicBezTo>
                <a:cubicBezTo>
                  <a:pt x="2331720" y="1669765"/>
                  <a:pt x="2258030" y="1743455"/>
                  <a:pt x="2167128" y="1743455"/>
                </a:cubicBezTo>
                <a:cubicBezTo>
                  <a:pt x="2076226" y="1743455"/>
                  <a:pt x="2002536" y="1669765"/>
                  <a:pt x="2002536" y="1578863"/>
                </a:cubicBezTo>
                <a:cubicBezTo>
                  <a:pt x="2002536" y="1487961"/>
                  <a:pt x="2076226" y="1414271"/>
                  <a:pt x="2167128" y="1414271"/>
                </a:cubicBezTo>
                <a:close/>
                <a:moveTo>
                  <a:pt x="1335024" y="0"/>
                </a:moveTo>
                <a:cubicBezTo>
                  <a:pt x="1425926" y="0"/>
                  <a:pt x="1499616" y="73690"/>
                  <a:pt x="1499616" y="164592"/>
                </a:cubicBezTo>
                <a:cubicBezTo>
                  <a:pt x="1499616" y="255493"/>
                  <a:pt x="1425926" y="329183"/>
                  <a:pt x="1335024" y="329183"/>
                </a:cubicBezTo>
                <a:cubicBezTo>
                  <a:pt x="1244122" y="329183"/>
                  <a:pt x="1170432" y="255493"/>
                  <a:pt x="1170432" y="164592"/>
                </a:cubicBezTo>
                <a:cubicBezTo>
                  <a:pt x="1170432" y="73690"/>
                  <a:pt x="1244122" y="0"/>
                  <a:pt x="13350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4242816" y="152935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5062728" y="1606313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5340096" y="3145051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5029200" y="4869199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3002280" y="7150609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4181856" y="6097543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92C8DE-7FED-4F05-8BA6-B8AD0DC17C40}"/>
              </a:ext>
            </a:extLst>
          </p:cNvPr>
          <p:cNvSpPr txBox="1"/>
          <p:nvPr/>
        </p:nvSpPr>
        <p:spPr>
          <a:xfrm>
            <a:off x="696685" y="3097592"/>
            <a:ext cx="32920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00C1472-4860-44E1-874F-FD393495A694}"/>
              </a:ext>
            </a:extLst>
          </p:cNvPr>
          <p:cNvSpPr/>
          <p:nvPr/>
        </p:nvSpPr>
        <p:spPr>
          <a:xfrm>
            <a:off x="5538796" y="292609"/>
            <a:ext cx="370695" cy="32214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407221-6989-4693-ABE2-03DB23B6170C}"/>
              </a:ext>
            </a:extLst>
          </p:cNvPr>
          <p:cNvSpPr txBox="1"/>
          <p:nvPr/>
        </p:nvSpPr>
        <p:spPr>
          <a:xfrm>
            <a:off x="7033185" y="614751"/>
            <a:ext cx="494705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Access Restrict</a:t>
            </a:r>
            <a:r>
              <a:rPr lang="ja-JP" alt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Inactive Account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84A16DF-E0E6-45CC-88BC-2E1804F112B8}"/>
              </a:ext>
            </a:extLst>
          </p:cNvPr>
          <p:cNvSpPr txBox="1"/>
          <p:nvPr/>
        </p:nvSpPr>
        <p:spPr>
          <a:xfrm>
            <a:off x="7150609" y="3404208"/>
            <a:ext cx="4829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conflict with an existing account</a:t>
            </a:r>
            <a:endParaRPr lang="en-US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59974-A9BD-4ED1-B10C-F07C87D20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191" y="4182743"/>
            <a:ext cx="4456177" cy="172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E2AE0-DDDC-4C05-9D91-B466E86D0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2" y="1347120"/>
            <a:ext cx="4410456" cy="16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A87B24-7FE4-483A-9C32-DF958A4F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6353" y="-3401568"/>
            <a:ext cx="17964770" cy="10259568"/>
          </a:xfrm>
          <a:prstGeom prst="rect">
            <a:avLst/>
          </a:prstGeom>
          <a:solidFill>
            <a:srgbClr val="6E423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9945FF-8CD2-4BF1-8E66-28128C8FCDB8}"/>
              </a:ext>
            </a:extLst>
          </p:cNvPr>
          <p:cNvGrpSpPr/>
          <p:nvPr/>
        </p:nvGrpSpPr>
        <p:grpSpPr>
          <a:xfrm rot="20352399">
            <a:off x="-2493264" y="-1228344"/>
            <a:ext cx="9479280" cy="9314688"/>
            <a:chOff x="-2493264" y="-1228344"/>
            <a:chExt cx="9479280" cy="93146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C8D7B-D6DB-4AE7-857E-55AC2CA747CE}"/>
                </a:ext>
              </a:extLst>
            </p:cNvPr>
            <p:cNvSpPr/>
            <p:nvPr/>
          </p:nvSpPr>
          <p:spPr>
            <a:xfrm>
              <a:off x="-2493264" y="-1228344"/>
              <a:ext cx="9314688" cy="9314688"/>
            </a:xfrm>
            <a:prstGeom prst="ellipse">
              <a:avLst/>
            </a:prstGeom>
            <a:noFill/>
            <a:ln>
              <a:gradFill>
                <a:gsLst>
                  <a:gs pos="72075">
                    <a:srgbClr val="B48370">
                      <a:alpha val="99000"/>
                    </a:srgbClr>
                  </a:gs>
                  <a:gs pos="0">
                    <a:srgbClr val="6E4230">
                      <a:alpha val="0"/>
                    </a:srgbClr>
                  </a:gs>
                  <a:gs pos="93000">
                    <a:srgbClr val="C8968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D601C5-8CBA-4EDA-9188-CAEF3DE50291}"/>
                </a:ext>
              </a:extLst>
            </p:cNvPr>
            <p:cNvSpPr/>
            <p:nvPr/>
          </p:nvSpPr>
          <p:spPr>
            <a:xfrm>
              <a:off x="4407408" y="292609"/>
              <a:ext cx="2578608" cy="7344155"/>
            </a:xfrm>
            <a:custGeom>
              <a:avLst/>
              <a:gdLst>
                <a:gd name="connsiteX0" fmla="*/ 164592 w 2578608"/>
                <a:gd name="connsiteY0" fmla="*/ 7014971 h 7344155"/>
                <a:gd name="connsiteX1" fmla="*/ 329184 w 2578608"/>
                <a:gd name="connsiteY1" fmla="*/ 7179563 h 7344155"/>
                <a:gd name="connsiteX2" fmla="*/ 164592 w 2578608"/>
                <a:gd name="connsiteY2" fmla="*/ 7344155 h 7344155"/>
                <a:gd name="connsiteX3" fmla="*/ 0 w 2578608"/>
                <a:gd name="connsiteY3" fmla="*/ 7179563 h 7344155"/>
                <a:gd name="connsiteX4" fmla="*/ 164592 w 2578608"/>
                <a:gd name="connsiteY4" fmla="*/ 7014971 h 7344155"/>
                <a:gd name="connsiteX5" fmla="*/ 1335024 w 2578608"/>
                <a:gd name="connsiteY5" fmla="*/ 5943599 h 7344155"/>
                <a:gd name="connsiteX6" fmla="*/ 1499616 w 2578608"/>
                <a:gd name="connsiteY6" fmla="*/ 6108191 h 7344155"/>
                <a:gd name="connsiteX7" fmla="*/ 1335024 w 2578608"/>
                <a:gd name="connsiteY7" fmla="*/ 6272783 h 7344155"/>
                <a:gd name="connsiteX8" fmla="*/ 1170432 w 2578608"/>
                <a:gd name="connsiteY8" fmla="*/ 6108191 h 7344155"/>
                <a:gd name="connsiteX9" fmla="*/ 1335024 w 2578608"/>
                <a:gd name="connsiteY9" fmla="*/ 5943599 h 7344155"/>
                <a:gd name="connsiteX10" fmla="*/ 2157984 w 2578608"/>
                <a:gd name="connsiteY10" fmla="*/ 4693919 h 7344155"/>
                <a:gd name="connsiteX11" fmla="*/ 2322576 w 2578608"/>
                <a:gd name="connsiteY11" fmla="*/ 4858511 h 7344155"/>
                <a:gd name="connsiteX12" fmla="*/ 2157984 w 2578608"/>
                <a:gd name="connsiteY12" fmla="*/ 5023103 h 7344155"/>
                <a:gd name="connsiteX13" fmla="*/ 1993392 w 2578608"/>
                <a:gd name="connsiteY13" fmla="*/ 4858511 h 7344155"/>
                <a:gd name="connsiteX14" fmla="*/ 2157984 w 2578608"/>
                <a:gd name="connsiteY14" fmla="*/ 4693919 h 7344155"/>
                <a:gd name="connsiteX15" fmla="*/ 2414016 w 2578608"/>
                <a:gd name="connsiteY15" fmla="*/ 2971799 h 7344155"/>
                <a:gd name="connsiteX16" fmla="*/ 2578608 w 2578608"/>
                <a:gd name="connsiteY16" fmla="*/ 3136391 h 7344155"/>
                <a:gd name="connsiteX17" fmla="*/ 2414016 w 2578608"/>
                <a:gd name="connsiteY17" fmla="*/ 3300983 h 7344155"/>
                <a:gd name="connsiteX18" fmla="*/ 2249424 w 2578608"/>
                <a:gd name="connsiteY18" fmla="*/ 3136391 h 7344155"/>
                <a:gd name="connsiteX19" fmla="*/ 2414016 w 2578608"/>
                <a:gd name="connsiteY19" fmla="*/ 2971799 h 7344155"/>
                <a:gd name="connsiteX20" fmla="*/ 2167128 w 2578608"/>
                <a:gd name="connsiteY20" fmla="*/ 1414271 h 7344155"/>
                <a:gd name="connsiteX21" fmla="*/ 2331720 w 2578608"/>
                <a:gd name="connsiteY21" fmla="*/ 1578863 h 7344155"/>
                <a:gd name="connsiteX22" fmla="*/ 2167128 w 2578608"/>
                <a:gd name="connsiteY22" fmla="*/ 1743455 h 7344155"/>
                <a:gd name="connsiteX23" fmla="*/ 2002536 w 2578608"/>
                <a:gd name="connsiteY23" fmla="*/ 1578863 h 7344155"/>
                <a:gd name="connsiteX24" fmla="*/ 2167128 w 2578608"/>
                <a:gd name="connsiteY24" fmla="*/ 1414271 h 7344155"/>
                <a:gd name="connsiteX25" fmla="*/ 1335024 w 2578608"/>
                <a:gd name="connsiteY25" fmla="*/ 0 h 7344155"/>
                <a:gd name="connsiteX26" fmla="*/ 1499616 w 2578608"/>
                <a:gd name="connsiteY26" fmla="*/ 164592 h 7344155"/>
                <a:gd name="connsiteX27" fmla="*/ 1335024 w 2578608"/>
                <a:gd name="connsiteY27" fmla="*/ 329183 h 7344155"/>
                <a:gd name="connsiteX28" fmla="*/ 1170432 w 2578608"/>
                <a:gd name="connsiteY28" fmla="*/ 164592 h 7344155"/>
                <a:gd name="connsiteX29" fmla="*/ 1335024 w 2578608"/>
                <a:gd name="connsiteY29" fmla="*/ 0 h 73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8608" h="7344155">
                  <a:moveTo>
                    <a:pt x="164592" y="7014971"/>
                  </a:moveTo>
                  <a:cubicBezTo>
                    <a:pt x="255494" y="7014971"/>
                    <a:pt x="329184" y="7088661"/>
                    <a:pt x="329184" y="7179563"/>
                  </a:cubicBezTo>
                  <a:cubicBezTo>
                    <a:pt x="329184" y="7270465"/>
                    <a:pt x="255494" y="7344155"/>
                    <a:pt x="164592" y="7344155"/>
                  </a:cubicBezTo>
                  <a:cubicBezTo>
                    <a:pt x="73690" y="7344155"/>
                    <a:pt x="0" y="7270465"/>
                    <a:pt x="0" y="7179563"/>
                  </a:cubicBezTo>
                  <a:cubicBezTo>
                    <a:pt x="0" y="7088661"/>
                    <a:pt x="73690" y="7014971"/>
                    <a:pt x="164592" y="7014971"/>
                  </a:cubicBezTo>
                  <a:close/>
                  <a:moveTo>
                    <a:pt x="1335024" y="5943599"/>
                  </a:moveTo>
                  <a:cubicBezTo>
                    <a:pt x="1425926" y="5943599"/>
                    <a:pt x="1499616" y="6017289"/>
                    <a:pt x="1499616" y="6108191"/>
                  </a:cubicBezTo>
                  <a:cubicBezTo>
                    <a:pt x="1499616" y="6199093"/>
                    <a:pt x="1425926" y="6272783"/>
                    <a:pt x="1335024" y="6272783"/>
                  </a:cubicBezTo>
                  <a:cubicBezTo>
                    <a:pt x="1244122" y="6272783"/>
                    <a:pt x="1170432" y="6199093"/>
                    <a:pt x="1170432" y="6108191"/>
                  </a:cubicBezTo>
                  <a:cubicBezTo>
                    <a:pt x="1170432" y="6017289"/>
                    <a:pt x="1244122" y="5943599"/>
                    <a:pt x="1335024" y="5943599"/>
                  </a:cubicBezTo>
                  <a:close/>
                  <a:moveTo>
                    <a:pt x="2157984" y="4693919"/>
                  </a:moveTo>
                  <a:cubicBezTo>
                    <a:pt x="2248886" y="4693919"/>
                    <a:pt x="2322576" y="4767609"/>
                    <a:pt x="2322576" y="4858511"/>
                  </a:cubicBezTo>
                  <a:cubicBezTo>
                    <a:pt x="2322576" y="4949413"/>
                    <a:pt x="2248886" y="5023103"/>
                    <a:pt x="2157984" y="5023103"/>
                  </a:cubicBezTo>
                  <a:cubicBezTo>
                    <a:pt x="2067082" y="5023103"/>
                    <a:pt x="1993392" y="4949413"/>
                    <a:pt x="1993392" y="4858511"/>
                  </a:cubicBezTo>
                  <a:cubicBezTo>
                    <a:pt x="1993392" y="4767609"/>
                    <a:pt x="2067082" y="4693919"/>
                    <a:pt x="2157984" y="4693919"/>
                  </a:cubicBezTo>
                  <a:close/>
                  <a:moveTo>
                    <a:pt x="2414016" y="2971799"/>
                  </a:moveTo>
                  <a:cubicBezTo>
                    <a:pt x="2504918" y="2971799"/>
                    <a:pt x="2578608" y="3045489"/>
                    <a:pt x="2578608" y="3136391"/>
                  </a:cubicBezTo>
                  <a:cubicBezTo>
                    <a:pt x="2578608" y="3227293"/>
                    <a:pt x="2504918" y="3300983"/>
                    <a:pt x="2414016" y="3300983"/>
                  </a:cubicBezTo>
                  <a:cubicBezTo>
                    <a:pt x="2323114" y="3300983"/>
                    <a:pt x="2249424" y="3227293"/>
                    <a:pt x="2249424" y="3136391"/>
                  </a:cubicBezTo>
                  <a:cubicBezTo>
                    <a:pt x="2249424" y="3045489"/>
                    <a:pt x="2323114" y="2971799"/>
                    <a:pt x="2414016" y="2971799"/>
                  </a:cubicBezTo>
                  <a:close/>
                  <a:moveTo>
                    <a:pt x="2167128" y="1414271"/>
                  </a:moveTo>
                  <a:cubicBezTo>
                    <a:pt x="2258030" y="1414271"/>
                    <a:pt x="2331720" y="1487961"/>
                    <a:pt x="2331720" y="1578863"/>
                  </a:cubicBezTo>
                  <a:cubicBezTo>
                    <a:pt x="2331720" y="1669765"/>
                    <a:pt x="2258030" y="1743455"/>
                    <a:pt x="2167128" y="1743455"/>
                  </a:cubicBezTo>
                  <a:cubicBezTo>
                    <a:pt x="2076226" y="1743455"/>
                    <a:pt x="2002536" y="1669765"/>
                    <a:pt x="2002536" y="1578863"/>
                  </a:cubicBezTo>
                  <a:cubicBezTo>
                    <a:pt x="2002536" y="1487961"/>
                    <a:pt x="2076226" y="1414271"/>
                    <a:pt x="2167128" y="1414271"/>
                  </a:cubicBezTo>
                  <a:close/>
                  <a:moveTo>
                    <a:pt x="1335024" y="0"/>
                  </a:moveTo>
                  <a:cubicBezTo>
                    <a:pt x="1425926" y="0"/>
                    <a:pt x="1499616" y="73690"/>
                    <a:pt x="1499616" y="164592"/>
                  </a:cubicBezTo>
                  <a:cubicBezTo>
                    <a:pt x="1499616" y="255493"/>
                    <a:pt x="1425926" y="329183"/>
                    <a:pt x="1335024" y="329183"/>
                  </a:cubicBezTo>
                  <a:cubicBezTo>
                    <a:pt x="1244122" y="329183"/>
                    <a:pt x="1170432" y="255493"/>
                    <a:pt x="1170432" y="164592"/>
                  </a:cubicBezTo>
                  <a:cubicBezTo>
                    <a:pt x="1170432" y="73690"/>
                    <a:pt x="1244122" y="0"/>
                    <a:pt x="1335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3977640" y="-1244770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4225100" y="187232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4921485" y="1558818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5333685" y="3228371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4225100" y="6103315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4965764" y="4675655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DE9EE8-2E7E-4695-9FEE-F4DF5535C582}"/>
              </a:ext>
            </a:extLst>
          </p:cNvPr>
          <p:cNvGrpSpPr/>
          <p:nvPr/>
        </p:nvGrpSpPr>
        <p:grpSpPr>
          <a:xfrm>
            <a:off x="7553445" y="-3816428"/>
            <a:ext cx="4373880" cy="35701796"/>
            <a:chOff x="-7339584" y="-16740499"/>
            <a:chExt cx="4373880" cy="3570179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B0BD18-C25D-4297-9955-5B7A8A747C8C}"/>
                </a:ext>
              </a:extLst>
            </p:cNvPr>
            <p:cNvGrpSpPr/>
            <p:nvPr/>
          </p:nvGrpSpPr>
          <p:grpSpPr>
            <a:xfrm>
              <a:off x="-7339584" y="-16740499"/>
              <a:ext cx="4373880" cy="22838042"/>
              <a:chOff x="-6673596" y="-3649312"/>
              <a:chExt cx="4373880" cy="22838042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AA72BEC-4D6A-49FD-AEB3-A81CDDD85B06}"/>
                  </a:ext>
                </a:extLst>
              </p:cNvPr>
              <p:cNvCxnSpPr/>
              <p:nvPr/>
            </p:nvCxnSpPr>
            <p:spPr>
              <a:xfrm>
                <a:off x="-6541008" y="-3649312"/>
                <a:ext cx="205435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F1D2BD1-213A-4919-AB96-D10953A89337}"/>
                  </a:ext>
                </a:extLst>
              </p:cNvPr>
              <p:cNvGrpSpPr/>
              <p:nvPr/>
            </p:nvGrpSpPr>
            <p:grpSpPr>
              <a:xfrm>
                <a:off x="-6673596" y="8086344"/>
                <a:ext cx="4373880" cy="11102386"/>
                <a:chOff x="-7111101" y="1557839"/>
                <a:chExt cx="4373880" cy="1110238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2E9B418-AEAA-4A0A-9EC9-4674A31A0622}"/>
                    </a:ext>
                  </a:extLst>
                </p:cNvPr>
                <p:cNvGrpSpPr/>
                <p:nvPr/>
              </p:nvGrpSpPr>
              <p:grpSpPr>
                <a:xfrm>
                  <a:off x="-7111101" y="1557839"/>
                  <a:ext cx="4373880" cy="4801314"/>
                  <a:chOff x="7658100" y="1606313"/>
                  <a:chExt cx="4373880" cy="4801314"/>
                </a:xfrm>
              </p:grpSpPr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9068390-FBA7-4C0D-A1C4-6DB461E53B2E}"/>
                      </a:ext>
                    </a:extLst>
                  </p:cNvPr>
                  <p:cNvSpPr txBox="1"/>
                  <p:nvPr/>
                </p:nvSpPr>
                <p:spPr>
                  <a:xfrm>
                    <a:off x="7658100" y="1606313"/>
                    <a:ext cx="4373880" cy="48013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Visual Design</a:t>
                    </a:r>
                  </a:p>
                  <a:p>
                    <a:endParaRPr lang="en-US" sz="4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Lorem ipsum dolor sit amet, consectetuer adipiscing elit. Maecenas porttitor congue massa. Fusce posuere, magna sed pulvinar ultricies, purus lectus malesuada libero, sit amet commodo magna eros quis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urna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  <a:p>
                    <a:endPara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Lorem ipsum dolor sit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amet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consectetuer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adipiscing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elit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Maecenas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porttitor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congue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massa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Fusce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posuere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</a:p>
                  <a:p>
                    <a:endParaRPr 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E276F7F-E113-4631-8CB4-095C886308DB}"/>
                      </a:ext>
                    </a:extLst>
                  </p:cNvPr>
                  <p:cNvCxnSpPr/>
                  <p:nvPr/>
                </p:nvCxnSpPr>
                <p:spPr>
                  <a:xfrm>
                    <a:off x="7790688" y="2651760"/>
                    <a:ext cx="2054352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EAFAF109-A225-4921-A6D5-D1BFBCB9CF92}"/>
                    </a:ext>
                  </a:extLst>
                </p:cNvPr>
                <p:cNvGrpSpPr/>
                <p:nvPr/>
              </p:nvGrpSpPr>
              <p:grpSpPr>
                <a:xfrm>
                  <a:off x="-7111101" y="7858911"/>
                  <a:ext cx="4373880" cy="4801314"/>
                  <a:chOff x="7658100" y="1606313"/>
                  <a:chExt cx="4373880" cy="4801314"/>
                </a:xfrm>
              </p:grpSpPr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D31F164-B3F6-4D08-93FE-2A9CB0D74A3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8100" y="1606313"/>
                    <a:ext cx="4373880" cy="48013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Visual Design</a:t>
                    </a:r>
                  </a:p>
                  <a:p>
                    <a:endParaRPr lang="en-US" sz="4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Lorem ipsum dolor sit amet, consectetuer adipiscing elit. Maecenas porttitor congue massa. Fusce posuere, magna sed pulvinar ultricies, purus lectus malesuada libero, sit amet commodo magna eros quis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urna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  <a:p>
                    <a:endPara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Lorem ipsum dolor sit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amet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consectetuer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adipiscing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elit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Maecenas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porttitor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congue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massa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Fusce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posuere</a:t>
                    </a:r>
                    <a:r>
                      <a: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</a:p>
                  <a:p>
                    <a:endParaRPr lang="en-US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ADED2392-93AC-4926-B0EC-8DDEA96EC211}"/>
                      </a:ext>
                    </a:extLst>
                  </p:cNvPr>
                  <p:cNvCxnSpPr/>
                  <p:nvPr/>
                </p:nvCxnSpPr>
                <p:spPr>
                  <a:xfrm>
                    <a:off x="7790688" y="2651760"/>
                    <a:ext cx="2054352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17144DB-8A94-46B5-9493-002B1FC8131D}"/>
                </a:ext>
              </a:extLst>
            </p:cNvPr>
            <p:cNvGrpSpPr/>
            <p:nvPr/>
          </p:nvGrpSpPr>
          <p:grpSpPr>
            <a:xfrm>
              <a:off x="-7339584" y="7858911"/>
              <a:ext cx="4373880" cy="11102386"/>
              <a:chOff x="-7111101" y="1557839"/>
              <a:chExt cx="4373880" cy="1110238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AA347C4-95F1-4DB2-AB17-614CF77833CE}"/>
                  </a:ext>
                </a:extLst>
              </p:cNvPr>
              <p:cNvGrpSpPr/>
              <p:nvPr/>
            </p:nvGrpSpPr>
            <p:grpSpPr>
              <a:xfrm>
                <a:off x="-7111101" y="1557839"/>
                <a:ext cx="4373880" cy="4801314"/>
                <a:chOff x="7658100" y="1606313"/>
                <a:chExt cx="4373880" cy="4801314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2B9292-0CEE-4DF8-AF4A-8B695FA1DD6C}"/>
                    </a:ext>
                  </a:extLst>
                </p:cNvPr>
                <p:cNvSpPr txBox="1"/>
                <p:nvPr/>
              </p:nvSpPr>
              <p:spPr>
                <a:xfrm>
                  <a:off x="7658100" y="1606313"/>
                  <a:ext cx="4373880" cy="4801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Visual Design</a:t>
                  </a:r>
                </a:p>
                <a:p>
                  <a:endParaRPr lang="en-US" sz="4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Lorem ipsum dolor sit amet, consectetuer adipiscing elit. Maecenas porttitor congue massa. Fusce posuere, magna sed pulvinar ultricies, purus lectus malesuada libero, sit amet commodo magna eros quis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urna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endPara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Lorem ipsum dolor sit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amet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consectetuer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adipiscing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elit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Maecenas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porttitor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congue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massa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Fusce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posuere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</a:p>
                <a:p>
                  <a:endPara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C8C6460-78C9-4B35-943A-B2064B673BBC}"/>
                    </a:ext>
                  </a:extLst>
                </p:cNvPr>
                <p:cNvCxnSpPr/>
                <p:nvPr/>
              </p:nvCxnSpPr>
              <p:spPr>
                <a:xfrm>
                  <a:off x="7790688" y="2651760"/>
                  <a:ext cx="2054352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2EC9012-2576-4618-93F5-FB391D5B3DA9}"/>
                  </a:ext>
                </a:extLst>
              </p:cNvPr>
              <p:cNvGrpSpPr/>
              <p:nvPr/>
            </p:nvGrpSpPr>
            <p:grpSpPr>
              <a:xfrm>
                <a:off x="-7111101" y="7858911"/>
                <a:ext cx="4373880" cy="4801314"/>
                <a:chOff x="7658100" y="1606313"/>
                <a:chExt cx="4373880" cy="4801314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8F93CA6-7537-407E-ABDC-E28E3EA0059F}"/>
                    </a:ext>
                  </a:extLst>
                </p:cNvPr>
                <p:cNvSpPr txBox="1"/>
                <p:nvPr/>
              </p:nvSpPr>
              <p:spPr>
                <a:xfrm>
                  <a:off x="7658100" y="1606313"/>
                  <a:ext cx="4373880" cy="4801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Visual Design</a:t>
                  </a:r>
                </a:p>
                <a:p>
                  <a:endParaRPr lang="en-US" sz="4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Lorem ipsum dolor sit amet, consectetuer adipiscing elit. Maecenas porttitor congue massa. Fusce posuere, magna sed pulvinar ultricies, purus lectus malesuada libero, sit amet commodo magna eros quis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urna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endPara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Lorem ipsum dolor sit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amet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consectetuer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adipiscing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elit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Maecenas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porttitor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congue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massa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Fusce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posuere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</a:p>
                <a:p>
                  <a:endPara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8D833D79-393B-4440-B267-16476F5772FD}"/>
                    </a:ext>
                  </a:extLst>
                </p:cNvPr>
                <p:cNvCxnSpPr/>
                <p:nvPr/>
              </p:nvCxnSpPr>
              <p:spPr>
                <a:xfrm>
                  <a:off x="7790688" y="2651760"/>
                  <a:ext cx="2054352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CCB3914E-DA34-4E55-BC03-27B5D1BD5644}"/>
              </a:ext>
            </a:extLst>
          </p:cNvPr>
          <p:cNvSpPr/>
          <p:nvPr/>
        </p:nvSpPr>
        <p:spPr>
          <a:xfrm>
            <a:off x="484632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8BB77-D1A4-459F-A689-DC200CD6916A}"/>
              </a:ext>
            </a:extLst>
          </p:cNvPr>
          <p:cNvSpPr txBox="1"/>
          <p:nvPr/>
        </p:nvSpPr>
        <p:spPr>
          <a:xfrm>
            <a:off x="585087" y="3052622"/>
            <a:ext cx="32920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3D912152-92A3-47F5-9E2E-F50B247B2840}"/>
              </a:ext>
            </a:extLst>
          </p:cNvPr>
          <p:cNvSpPr/>
          <p:nvPr/>
        </p:nvSpPr>
        <p:spPr>
          <a:xfrm>
            <a:off x="5553473" y="262463"/>
            <a:ext cx="370695" cy="32214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FDF89CD-71FE-48DF-9BB4-2C14ADAE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062" y="917238"/>
            <a:ext cx="4093773" cy="17085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260765-D8DE-410C-B5AD-2850B0DF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30" y="3643620"/>
            <a:ext cx="3999236" cy="17085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AFD8FB9-76F1-4ED0-9967-45D9D2905776}"/>
              </a:ext>
            </a:extLst>
          </p:cNvPr>
          <p:cNvSpPr txBox="1"/>
          <p:nvPr/>
        </p:nvSpPr>
        <p:spPr>
          <a:xfrm>
            <a:off x="7242899" y="220092"/>
            <a:ext cx="93688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Dealing with Invalid Password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E9F95E-27AF-4878-8A95-4061AAE8F4B9}"/>
              </a:ext>
            </a:extLst>
          </p:cNvPr>
          <p:cNvSpPr txBox="1"/>
          <p:nvPr/>
        </p:nvSpPr>
        <p:spPr>
          <a:xfrm>
            <a:off x="7325062" y="2930760"/>
            <a:ext cx="93688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Dealing with Invalid Email</a:t>
            </a:r>
          </a:p>
        </p:txBody>
      </p:sp>
    </p:spTree>
    <p:extLst>
      <p:ext uri="{BB962C8B-B14F-4D97-AF65-F5344CB8AC3E}">
        <p14:creationId xmlns:p14="http://schemas.microsoft.com/office/powerpoint/2010/main" val="68382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7307AD-FE64-4B42-A578-BC659FAE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9585" y="-3401568"/>
            <a:ext cx="17964770" cy="10259568"/>
          </a:xfrm>
          <a:prstGeom prst="rect">
            <a:avLst/>
          </a:prstGeom>
          <a:solidFill>
            <a:srgbClr val="6E423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9945FF-8CD2-4BF1-8E66-28128C8FCDB8}"/>
              </a:ext>
            </a:extLst>
          </p:cNvPr>
          <p:cNvGrpSpPr/>
          <p:nvPr/>
        </p:nvGrpSpPr>
        <p:grpSpPr>
          <a:xfrm rot="19153348">
            <a:off x="-2493264" y="-1228344"/>
            <a:ext cx="9479280" cy="9314688"/>
            <a:chOff x="-2493264" y="-1228344"/>
            <a:chExt cx="9479280" cy="93146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C8D7B-D6DB-4AE7-857E-55AC2CA747CE}"/>
                </a:ext>
              </a:extLst>
            </p:cNvPr>
            <p:cNvSpPr/>
            <p:nvPr/>
          </p:nvSpPr>
          <p:spPr>
            <a:xfrm>
              <a:off x="-2493264" y="-1228344"/>
              <a:ext cx="9314688" cy="9314688"/>
            </a:xfrm>
            <a:prstGeom prst="ellipse">
              <a:avLst/>
            </a:prstGeom>
            <a:noFill/>
            <a:ln>
              <a:gradFill>
                <a:gsLst>
                  <a:gs pos="72075">
                    <a:srgbClr val="B48370">
                      <a:alpha val="99000"/>
                    </a:srgbClr>
                  </a:gs>
                  <a:gs pos="0">
                    <a:srgbClr val="6E4230">
                      <a:alpha val="0"/>
                    </a:srgbClr>
                  </a:gs>
                  <a:gs pos="93000">
                    <a:srgbClr val="C8968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D601C5-8CBA-4EDA-9188-CAEF3DE50291}"/>
                </a:ext>
              </a:extLst>
            </p:cNvPr>
            <p:cNvSpPr/>
            <p:nvPr/>
          </p:nvSpPr>
          <p:spPr>
            <a:xfrm>
              <a:off x="4407408" y="292609"/>
              <a:ext cx="2578608" cy="7344155"/>
            </a:xfrm>
            <a:custGeom>
              <a:avLst/>
              <a:gdLst>
                <a:gd name="connsiteX0" fmla="*/ 164592 w 2578608"/>
                <a:gd name="connsiteY0" fmla="*/ 7014971 h 7344155"/>
                <a:gd name="connsiteX1" fmla="*/ 329184 w 2578608"/>
                <a:gd name="connsiteY1" fmla="*/ 7179563 h 7344155"/>
                <a:gd name="connsiteX2" fmla="*/ 164592 w 2578608"/>
                <a:gd name="connsiteY2" fmla="*/ 7344155 h 7344155"/>
                <a:gd name="connsiteX3" fmla="*/ 0 w 2578608"/>
                <a:gd name="connsiteY3" fmla="*/ 7179563 h 7344155"/>
                <a:gd name="connsiteX4" fmla="*/ 164592 w 2578608"/>
                <a:gd name="connsiteY4" fmla="*/ 7014971 h 7344155"/>
                <a:gd name="connsiteX5" fmla="*/ 1335024 w 2578608"/>
                <a:gd name="connsiteY5" fmla="*/ 5943599 h 7344155"/>
                <a:gd name="connsiteX6" fmla="*/ 1499616 w 2578608"/>
                <a:gd name="connsiteY6" fmla="*/ 6108191 h 7344155"/>
                <a:gd name="connsiteX7" fmla="*/ 1335024 w 2578608"/>
                <a:gd name="connsiteY7" fmla="*/ 6272783 h 7344155"/>
                <a:gd name="connsiteX8" fmla="*/ 1170432 w 2578608"/>
                <a:gd name="connsiteY8" fmla="*/ 6108191 h 7344155"/>
                <a:gd name="connsiteX9" fmla="*/ 1335024 w 2578608"/>
                <a:gd name="connsiteY9" fmla="*/ 5943599 h 7344155"/>
                <a:gd name="connsiteX10" fmla="*/ 2157984 w 2578608"/>
                <a:gd name="connsiteY10" fmla="*/ 4693919 h 7344155"/>
                <a:gd name="connsiteX11" fmla="*/ 2322576 w 2578608"/>
                <a:gd name="connsiteY11" fmla="*/ 4858511 h 7344155"/>
                <a:gd name="connsiteX12" fmla="*/ 2157984 w 2578608"/>
                <a:gd name="connsiteY12" fmla="*/ 5023103 h 7344155"/>
                <a:gd name="connsiteX13" fmla="*/ 1993392 w 2578608"/>
                <a:gd name="connsiteY13" fmla="*/ 4858511 h 7344155"/>
                <a:gd name="connsiteX14" fmla="*/ 2157984 w 2578608"/>
                <a:gd name="connsiteY14" fmla="*/ 4693919 h 7344155"/>
                <a:gd name="connsiteX15" fmla="*/ 2414016 w 2578608"/>
                <a:gd name="connsiteY15" fmla="*/ 2971799 h 7344155"/>
                <a:gd name="connsiteX16" fmla="*/ 2578608 w 2578608"/>
                <a:gd name="connsiteY16" fmla="*/ 3136391 h 7344155"/>
                <a:gd name="connsiteX17" fmla="*/ 2414016 w 2578608"/>
                <a:gd name="connsiteY17" fmla="*/ 3300983 h 7344155"/>
                <a:gd name="connsiteX18" fmla="*/ 2249424 w 2578608"/>
                <a:gd name="connsiteY18" fmla="*/ 3136391 h 7344155"/>
                <a:gd name="connsiteX19" fmla="*/ 2414016 w 2578608"/>
                <a:gd name="connsiteY19" fmla="*/ 2971799 h 7344155"/>
                <a:gd name="connsiteX20" fmla="*/ 2167128 w 2578608"/>
                <a:gd name="connsiteY20" fmla="*/ 1414271 h 7344155"/>
                <a:gd name="connsiteX21" fmla="*/ 2331720 w 2578608"/>
                <a:gd name="connsiteY21" fmla="*/ 1578863 h 7344155"/>
                <a:gd name="connsiteX22" fmla="*/ 2167128 w 2578608"/>
                <a:gd name="connsiteY22" fmla="*/ 1743455 h 7344155"/>
                <a:gd name="connsiteX23" fmla="*/ 2002536 w 2578608"/>
                <a:gd name="connsiteY23" fmla="*/ 1578863 h 7344155"/>
                <a:gd name="connsiteX24" fmla="*/ 2167128 w 2578608"/>
                <a:gd name="connsiteY24" fmla="*/ 1414271 h 7344155"/>
                <a:gd name="connsiteX25" fmla="*/ 1335024 w 2578608"/>
                <a:gd name="connsiteY25" fmla="*/ 0 h 7344155"/>
                <a:gd name="connsiteX26" fmla="*/ 1499616 w 2578608"/>
                <a:gd name="connsiteY26" fmla="*/ 164592 h 7344155"/>
                <a:gd name="connsiteX27" fmla="*/ 1335024 w 2578608"/>
                <a:gd name="connsiteY27" fmla="*/ 329183 h 7344155"/>
                <a:gd name="connsiteX28" fmla="*/ 1170432 w 2578608"/>
                <a:gd name="connsiteY28" fmla="*/ 164592 h 7344155"/>
                <a:gd name="connsiteX29" fmla="*/ 1335024 w 2578608"/>
                <a:gd name="connsiteY29" fmla="*/ 0 h 73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8608" h="7344155">
                  <a:moveTo>
                    <a:pt x="164592" y="7014971"/>
                  </a:moveTo>
                  <a:cubicBezTo>
                    <a:pt x="255494" y="7014971"/>
                    <a:pt x="329184" y="7088661"/>
                    <a:pt x="329184" y="7179563"/>
                  </a:cubicBezTo>
                  <a:cubicBezTo>
                    <a:pt x="329184" y="7270465"/>
                    <a:pt x="255494" y="7344155"/>
                    <a:pt x="164592" y="7344155"/>
                  </a:cubicBezTo>
                  <a:cubicBezTo>
                    <a:pt x="73690" y="7344155"/>
                    <a:pt x="0" y="7270465"/>
                    <a:pt x="0" y="7179563"/>
                  </a:cubicBezTo>
                  <a:cubicBezTo>
                    <a:pt x="0" y="7088661"/>
                    <a:pt x="73690" y="7014971"/>
                    <a:pt x="164592" y="7014971"/>
                  </a:cubicBezTo>
                  <a:close/>
                  <a:moveTo>
                    <a:pt x="1335024" y="5943599"/>
                  </a:moveTo>
                  <a:cubicBezTo>
                    <a:pt x="1425926" y="5943599"/>
                    <a:pt x="1499616" y="6017289"/>
                    <a:pt x="1499616" y="6108191"/>
                  </a:cubicBezTo>
                  <a:cubicBezTo>
                    <a:pt x="1499616" y="6199093"/>
                    <a:pt x="1425926" y="6272783"/>
                    <a:pt x="1335024" y="6272783"/>
                  </a:cubicBezTo>
                  <a:cubicBezTo>
                    <a:pt x="1244122" y="6272783"/>
                    <a:pt x="1170432" y="6199093"/>
                    <a:pt x="1170432" y="6108191"/>
                  </a:cubicBezTo>
                  <a:cubicBezTo>
                    <a:pt x="1170432" y="6017289"/>
                    <a:pt x="1244122" y="5943599"/>
                    <a:pt x="1335024" y="5943599"/>
                  </a:cubicBezTo>
                  <a:close/>
                  <a:moveTo>
                    <a:pt x="2157984" y="4693919"/>
                  </a:moveTo>
                  <a:cubicBezTo>
                    <a:pt x="2248886" y="4693919"/>
                    <a:pt x="2322576" y="4767609"/>
                    <a:pt x="2322576" y="4858511"/>
                  </a:cubicBezTo>
                  <a:cubicBezTo>
                    <a:pt x="2322576" y="4949413"/>
                    <a:pt x="2248886" y="5023103"/>
                    <a:pt x="2157984" y="5023103"/>
                  </a:cubicBezTo>
                  <a:cubicBezTo>
                    <a:pt x="2067082" y="5023103"/>
                    <a:pt x="1993392" y="4949413"/>
                    <a:pt x="1993392" y="4858511"/>
                  </a:cubicBezTo>
                  <a:cubicBezTo>
                    <a:pt x="1993392" y="4767609"/>
                    <a:pt x="2067082" y="4693919"/>
                    <a:pt x="2157984" y="4693919"/>
                  </a:cubicBezTo>
                  <a:close/>
                  <a:moveTo>
                    <a:pt x="2414016" y="2971799"/>
                  </a:moveTo>
                  <a:cubicBezTo>
                    <a:pt x="2504918" y="2971799"/>
                    <a:pt x="2578608" y="3045489"/>
                    <a:pt x="2578608" y="3136391"/>
                  </a:cubicBezTo>
                  <a:cubicBezTo>
                    <a:pt x="2578608" y="3227293"/>
                    <a:pt x="2504918" y="3300983"/>
                    <a:pt x="2414016" y="3300983"/>
                  </a:cubicBezTo>
                  <a:cubicBezTo>
                    <a:pt x="2323114" y="3300983"/>
                    <a:pt x="2249424" y="3227293"/>
                    <a:pt x="2249424" y="3136391"/>
                  </a:cubicBezTo>
                  <a:cubicBezTo>
                    <a:pt x="2249424" y="3045489"/>
                    <a:pt x="2323114" y="2971799"/>
                    <a:pt x="2414016" y="2971799"/>
                  </a:cubicBezTo>
                  <a:close/>
                  <a:moveTo>
                    <a:pt x="2167128" y="1414271"/>
                  </a:moveTo>
                  <a:cubicBezTo>
                    <a:pt x="2258030" y="1414271"/>
                    <a:pt x="2331720" y="1487961"/>
                    <a:pt x="2331720" y="1578863"/>
                  </a:cubicBezTo>
                  <a:cubicBezTo>
                    <a:pt x="2331720" y="1669765"/>
                    <a:pt x="2258030" y="1743455"/>
                    <a:pt x="2167128" y="1743455"/>
                  </a:cubicBezTo>
                  <a:cubicBezTo>
                    <a:pt x="2076226" y="1743455"/>
                    <a:pt x="2002536" y="1669765"/>
                    <a:pt x="2002536" y="1578863"/>
                  </a:cubicBezTo>
                  <a:cubicBezTo>
                    <a:pt x="2002536" y="1487961"/>
                    <a:pt x="2076226" y="1414271"/>
                    <a:pt x="2167128" y="1414271"/>
                  </a:cubicBezTo>
                  <a:close/>
                  <a:moveTo>
                    <a:pt x="1335024" y="0"/>
                  </a:moveTo>
                  <a:cubicBezTo>
                    <a:pt x="1425926" y="0"/>
                    <a:pt x="1499616" y="73690"/>
                    <a:pt x="1499616" y="164592"/>
                  </a:cubicBezTo>
                  <a:cubicBezTo>
                    <a:pt x="1499616" y="255493"/>
                    <a:pt x="1425926" y="329183"/>
                    <a:pt x="1335024" y="329183"/>
                  </a:cubicBezTo>
                  <a:cubicBezTo>
                    <a:pt x="1244122" y="329183"/>
                    <a:pt x="1170432" y="255493"/>
                    <a:pt x="1170432" y="164592"/>
                  </a:cubicBezTo>
                  <a:cubicBezTo>
                    <a:pt x="1170432" y="73690"/>
                    <a:pt x="1244122" y="0"/>
                    <a:pt x="1335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3852357" y="-292010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2908364" y="-86770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4225100" y="174931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5071345" y="1634129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5053057" y="4700651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5245593" y="3111615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FAEBFC-D6BC-4D46-BA4C-ABA657094C7E}"/>
              </a:ext>
            </a:extLst>
          </p:cNvPr>
          <p:cNvSpPr/>
          <p:nvPr/>
        </p:nvSpPr>
        <p:spPr>
          <a:xfrm>
            <a:off x="484632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A7610A-A50A-4C6B-9BBC-985073E1B2A1}"/>
              </a:ext>
            </a:extLst>
          </p:cNvPr>
          <p:cNvSpPr txBox="1"/>
          <p:nvPr/>
        </p:nvSpPr>
        <p:spPr>
          <a:xfrm>
            <a:off x="696685" y="3097592"/>
            <a:ext cx="32920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78473C34-7EED-45EE-B3E0-CAEB7E018224}"/>
              </a:ext>
            </a:extLst>
          </p:cNvPr>
          <p:cNvSpPr/>
          <p:nvPr/>
        </p:nvSpPr>
        <p:spPr>
          <a:xfrm>
            <a:off x="5521080" y="275470"/>
            <a:ext cx="370695" cy="32214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A7B1D7A-1859-4DEC-A882-ED58ABF1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35" y="854440"/>
            <a:ext cx="3616090" cy="158895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F2697AB-F9A4-4597-A950-3F27CE89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436" y="3634835"/>
            <a:ext cx="3597189" cy="14291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2E6B05B-4DBF-4B33-9044-666E4A04DA38}"/>
              </a:ext>
            </a:extLst>
          </p:cNvPr>
          <p:cNvSpPr txBox="1"/>
          <p:nvPr/>
        </p:nvSpPr>
        <p:spPr>
          <a:xfrm>
            <a:off x="7242899" y="220092"/>
            <a:ext cx="93688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Dealing with Invalid Phone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6C5F91-865F-495C-82D9-B102A11EFEB0}"/>
              </a:ext>
            </a:extLst>
          </p:cNvPr>
          <p:cNvSpPr txBox="1"/>
          <p:nvPr/>
        </p:nvSpPr>
        <p:spPr>
          <a:xfrm>
            <a:off x="7146213" y="2773061"/>
            <a:ext cx="43933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Need to  complete all empty fields in the form.</a:t>
            </a:r>
          </a:p>
        </p:txBody>
      </p:sp>
    </p:spTree>
    <p:extLst>
      <p:ext uri="{BB962C8B-B14F-4D97-AF65-F5344CB8AC3E}">
        <p14:creationId xmlns:p14="http://schemas.microsoft.com/office/powerpoint/2010/main" val="3807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7307AD-FE64-4B42-A578-BC659FAE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59665" y="-3401568"/>
            <a:ext cx="17964770" cy="10259568"/>
          </a:xfrm>
          <a:prstGeom prst="rect">
            <a:avLst/>
          </a:prstGeom>
          <a:solidFill>
            <a:srgbClr val="6E423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9945FF-8CD2-4BF1-8E66-28128C8FCDB8}"/>
              </a:ext>
            </a:extLst>
          </p:cNvPr>
          <p:cNvGrpSpPr/>
          <p:nvPr/>
        </p:nvGrpSpPr>
        <p:grpSpPr>
          <a:xfrm rot="17892939">
            <a:off x="-2493264" y="-1228344"/>
            <a:ext cx="9479280" cy="9314688"/>
            <a:chOff x="-2493264" y="-1228344"/>
            <a:chExt cx="9479280" cy="93146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C8D7B-D6DB-4AE7-857E-55AC2CA747CE}"/>
                </a:ext>
              </a:extLst>
            </p:cNvPr>
            <p:cNvSpPr/>
            <p:nvPr/>
          </p:nvSpPr>
          <p:spPr>
            <a:xfrm>
              <a:off x="-2493264" y="-1228344"/>
              <a:ext cx="9314688" cy="9314688"/>
            </a:xfrm>
            <a:prstGeom prst="ellipse">
              <a:avLst/>
            </a:prstGeom>
            <a:noFill/>
            <a:ln>
              <a:gradFill>
                <a:gsLst>
                  <a:gs pos="72075">
                    <a:srgbClr val="B48370">
                      <a:alpha val="99000"/>
                    </a:srgbClr>
                  </a:gs>
                  <a:gs pos="0">
                    <a:srgbClr val="6E4230">
                      <a:alpha val="0"/>
                    </a:srgbClr>
                  </a:gs>
                  <a:gs pos="93000">
                    <a:srgbClr val="C8968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D601C5-8CBA-4EDA-9188-CAEF3DE50291}"/>
                </a:ext>
              </a:extLst>
            </p:cNvPr>
            <p:cNvSpPr/>
            <p:nvPr/>
          </p:nvSpPr>
          <p:spPr>
            <a:xfrm>
              <a:off x="4407408" y="292609"/>
              <a:ext cx="2578608" cy="7344155"/>
            </a:xfrm>
            <a:custGeom>
              <a:avLst/>
              <a:gdLst>
                <a:gd name="connsiteX0" fmla="*/ 164592 w 2578608"/>
                <a:gd name="connsiteY0" fmla="*/ 7014971 h 7344155"/>
                <a:gd name="connsiteX1" fmla="*/ 329184 w 2578608"/>
                <a:gd name="connsiteY1" fmla="*/ 7179563 h 7344155"/>
                <a:gd name="connsiteX2" fmla="*/ 164592 w 2578608"/>
                <a:gd name="connsiteY2" fmla="*/ 7344155 h 7344155"/>
                <a:gd name="connsiteX3" fmla="*/ 0 w 2578608"/>
                <a:gd name="connsiteY3" fmla="*/ 7179563 h 7344155"/>
                <a:gd name="connsiteX4" fmla="*/ 164592 w 2578608"/>
                <a:gd name="connsiteY4" fmla="*/ 7014971 h 7344155"/>
                <a:gd name="connsiteX5" fmla="*/ 1335024 w 2578608"/>
                <a:gd name="connsiteY5" fmla="*/ 5943599 h 7344155"/>
                <a:gd name="connsiteX6" fmla="*/ 1499616 w 2578608"/>
                <a:gd name="connsiteY6" fmla="*/ 6108191 h 7344155"/>
                <a:gd name="connsiteX7" fmla="*/ 1335024 w 2578608"/>
                <a:gd name="connsiteY7" fmla="*/ 6272783 h 7344155"/>
                <a:gd name="connsiteX8" fmla="*/ 1170432 w 2578608"/>
                <a:gd name="connsiteY8" fmla="*/ 6108191 h 7344155"/>
                <a:gd name="connsiteX9" fmla="*/ 1335024 w 2578608"/>
                <a:gd name="connsiteY9" fmla="*/ 5943599 h 7344155"/>
                <a:gd name="connsiteX10" fmla="*/ 2157984 w 2578608"/>
                <a:gd name="connsiteY10" fmla="*/ 4693919 h 7344155"/>
                <a:gd name="connsiteX11" fmla="*/ 2322576 w 2578608"/>
                <a:gd name="connsiteY11" fmla="*/ 4858511 h 7344155"/>
                <a:gd name="connsiteX12" fmla="*/ 2157984 w 2578608"/>
                <a:gd name="connsiteY12" fmla="*/ 5023103 h 7344155"/>
                <a:gd name="connsiteX13" fmla="*/ 1993392 w 2578608"/>
                <a:gd name="connsiteY13" fmla="*/ 4858511 h 7344155"/>
                <a:gd name="connsiteX14" fmla="*/ 2157984 w 2578608"/>
                <a:gd name="connsiteY14" fmla="*/ 4693919 h 7344155"/>
                <a:gd name="connsiteX15" fmla="*/ 2414016 w 2578608"/>
                <a:gd name="connsiteY15" fmla="*/ 2971799 h 7344155"/>
                <a:gd name="connsiteX16" fmla="*/ 2578608 w 2578608"/>
                <a:gd name="connsiteY16" fmla="*/ 3136391 h 7344155"/>
                <a:gd name="connsiteX17" fmla="*/ 2414016 w 2578608"/>
                <a:gd name="connsiteY17" fmla="*/ 3300983 h 7344155"/>
                <a:gd name="connsiteX18" fmla="*/ 2249424 w 2578608"/>
                <a:gd name="connsiteY18" fmla="*/ 3136391 h 7344155"/>
                <a:gd name="connsiteX19" fmla="*/ 2414016 w 2578608"/>
                <a:gd name="connsiteY19" fmla="*/ 2971799 h 7344155"/>
                <a:gd name="connsiteX20" fmla="*/ 2167128 w 2578608"/>
                <a:gd name="connsiteY20" fmla="*/ 1414271 h 7344155"/>
                <a:gd name="connsiteX21" fmla="*/ 2331720 w 2578608"/>
                <a:gd name="connsiteY21" fmla="*/ 1578863 h 7344155"/>
                <a:gd name="connsiteX22" fmla="*/ 2167128 w 2578608"/>
                <a:gd name="connsiteY22" fmla="*/ 1743455 h 7344155"/>
                <a:gd name="connsiteX23" fmla="*/ 2002536 w 2578608"/>
                <a:gd name="connsiteY23" fmla="*/ 1578863 h 7344155"/>
                <a:gd name="connsiteX24" fmla="*/ 2167128 w 2578608"/>
                <a:gd name="connsiteY24" fmla="*/ 1414271 h 7344155"/>
                <a:gd name="connsiteX25" fmla="*/ 1335024 w 2578608"/>
                <a:gd name="connsiteY25" fmla="*/ 0 h 7344155"/>
                <a:gd name="connsiteX26" fmla="*/ 1499616 w 2578608"/>
                <a:gd name="connsiteY26" fmla="*/ 164592 h 7344155"/>
                <a:gd name="connsiteX27" fmla="*/ 1335024 w 2578608"/>
                <a:gd name="connsiteY27" fmla="*/ 329183 h 7344155"/>
                <a:gd name="connsiteX28" fmla="*/ 1170432 w 2578608"/>
                <a:gd name="connsiteY28" fmla="*/ 164592 h 7344155"/>
                <a:gd name="connsiteX29" fmla="*/ 1335024 w 2578608"/>
                <a:gd name="connsiteY29" fmla="*/ 0 h 73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8608" h="7344155">
                  <a:moveTo>
                    <a:pt x="164592" y="7014971"/>
                  </a:moveTo>
                  <a:cubicBezTo>
                    <a:pt x="255494" y="7014971"/>
                    <a:pt x="329184" y="7088661"/>
                    <a:pt x="329184" y="7179563"/>
                  </a:cubicBezTo>
                  <a:cubicBezTo>
                    <a:pt x="329184" y="7270465"/>
                    <a:pt x="255494" y="7344155"/>
                    <a:pt x="164592" y="7344155"/>
                  </a:cubicBezTo>
                  <a:cubicBezTo>
                    <a:pt x="73690" y="7344155"/>
                    <a:pt x="0" y="7270465"/>
                    <a:pt x="0" y="7179563"/>
                  </a:cubicBezTo>
                  <a:cubicBezTo>
                    <a:pt x="0" y="7088661"/>
                    <a:pt x="73690" y="7014971"/>
                    <a:pt x="164592" y="7014971"/>
                  </a:cubicBezTo>
                  <a:close/>
                  <a:moveTo>
                    <a:pt x="1335024" y="5943599"/>
                  </a:moveTo>
                  <a:cubicBezTo>
                    <a:pt x="1425926" y="5943599"/>
                    <a:pt x="1499616" y="6017289"/>
                    <a:pt x="1499616" y="6108191"/>
                  </a:cubicBezTo>
                  <a:cubicBezTo>
                    <a:pt x="1499616" y="6199093"/>
                    <a:pt x="1425926" y="6272783"/>
                    <a:pt x="1335024" y="6272783"/>
                  </a:cubicBezTo>
                  <a:cubicBezTo>
                    <a:pt x="1244122" y="6272783"/>
                    <a:pt x="1170432" y="6199093"/>
                    <a:pt x="1170432" y="6108191"/>
                  </a:cubicBezTo>
                  <a:cubicBezTo>
                    <a:pt x="1170432" y="6017289"/>
                    <a:pt x="1244122" y="5943599"/>
                    <a:pt x="1335024" y="5943599"/>
                  </a:cubicBezTo>
                  <a:close/>
                  <a:moveTo>
                    <a:pt x="2157984" y="4693919"/>
                  </a:moveTo>
                  <a:cubicBezTo>
                    <a:pt x="2248886" y="4693919"/>
                    <a:pt x="2322576" y="4767609"/>
                    <a:pt x="2322576" y="4858511"/>
                  </a:cubicBezTo>
                  <a:cubicBezTo>
                    <a:pt x="2322576" y="4949413"/>
                    <a:pt x="2248886" y="5023103"/>
                    <a:pt x="2157984" y="5023103"/>
                  </a:cubicBezTo>
                  <a:cubicBezTo>
                    <a:pt x="2067082" y="5023103"/>
                    <a:pt x="1993392" y="4949413"/>
                    <a:pt x="1993392" y="4858511"/>
                  </a:cubicBezTo>
                  <a:cubicBezTo>
                    <a:pt x="1993392" y="4767609"/>
                    <a:pt x="2067082" y="4693919"/>
                    <a:pt x="2157984" y="4693919"/>
                  </a:cubicBezTo>
                  <a:close/>
                  <a:moveTo>
                    <a:pt x="2414016" y="2971799"/>
                  </a:moveTo>
                  <a:cubicBezTo>
                    <a:pt x="2504918" y="2971799"/>
                    <a:pt x="2578608" y="3045489"/>
                    <a:pt x="2578608" y="3136391"/>
                  </a:cubicBezTo>
                  <a:cubicBezTo>
                    <a:pt x="2578608" y="3227293"/>
                    <a:pt x="2504918" y="3300983"/>
                    <a:pt x="2414016" y="3300983"/>
                  </a:cubicBezTo>
                  <a:cubicBezTo>
                    <a:pt x="2323114" y="3300983"/>
                    <a:pt x="2249424" y="3227293"/>
                    <a:pt x="2249424" y="3136391"/>
                  </a:cubicBezTo>
                  <a:cubicBezTo>
                    <a:pt x="2249424" y="3045489"/>
                    <a:pt x="2323114" y="2971799"/>
                    <a:pt x="2414016" y="2971799"/>
                  </a:cubicBezTo>
                  <a:close/>
                  <a:moveTo>
                    <a:pt x="2167128" y="1414271"/>
                  </a:moveTo>
                  <a:cubicBezTo>
                    <a:pt x="2258030" y="1414271"/>
                    <a:pt x="2331720" y="1487961"/>
                    <a:pt x="2331720" y="1578863"/>
                  </a:cubicBezTo>
                  <a:cubicBezTo>
                    <a:pt x="2331720" y="1669765"/>
                    <a:pt x="2258030" y="1743455"/>
                    <a:pt x="2167128" y="1743455"/>
                  </a:cubicBezTo>
                  <a:cubicBezTo>
                    <a:pt x="2076226" y="1743455"/>
                    <a:pt x="2002536" y="1669765"/>
                    <a:pt x="2002536" y="1578863"/>
                  </a:cubicBezTo>
                  <a:cubicBezTo>
                    <a:pt x="2002536" y="1487961"/>
                    <a:pt x="2076226" y="1414271"/>
                    <a:pt x="2167128" y="1414271"/>
                  </a:cubicBezTo>
                  <a:close/>
                  <a:moveTo>
                    <a:pt x="1335024" y="0"/>
                  </a:moveTo>
                  <a:cubicBezTo>
                    <a:pt x="1425926" y="0"/>
                    <a:pt x="1499616" y="73690"/>
                    <a:pt x="1499616" y="164592"/>
                  </a:cubicBezTo>
                  <a:cubicBezTo>
                    <a:pt x="1499616" y="255493"/>
                    <a:pt x="1425926" y="329183"/>
                    <a:pt x="1335024" y="329183"/>
                  </a:cubicBezTo>
                  <a:cubicBezTo>
                    <a:pt x="1244122" y="329183"/>
                    <a:pt x="1170432" y="255493"/>
                    <a:pt x="1170432" y="164592"/>
                  </a:cubicBezTo>
                  <a:cubicBezTo>
                    <a:pt x="1170432" y="73690"/>
                    <a:pt x="1244122" y="0"/>
                    <a:pt x="1335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3852357" y="-292010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3111693" y="-312384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2937948" y="-868117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4244810" y="141862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5351973" y="3014873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4985474" y="146660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2FBC3E1-DF84-41C9-AB84-29425B7D103A}"/>
              </a:ext>
            </a:extLst>
          </p:cNvPr>
          <p:cNvSpPr/>
          <p:nvPr/>
        </p:nvSpPr>
        <p:spPr>
          <a:xfrm>
            <a:off x="484632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0B56FB-AC27-42E9-BF15-36A8D6055554}"/>
              </a:ext>
            </a:extLst>
          </p:cNvPr>
          <p:cNvSpPr txBox="1"/>
          <p:nvPr/>
        </p:nvSpPr>
        <p:spPr>
          <a:xfrm>
            <a:off x="696685" y="3097592"/>
            <a:ext cx="32920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80ADC2A6-B1C0-4274-B9E9-5CE40B5E66AB}"/>
              </a:ext>
            </a:extLst>
          </p:cNvPr>
          <p:cNvSpPr/>
          <p:nvPr/>
        </p:nvSpPr>
        <p:spPr>
          <a:xfrm>
            <a:off x="5610226" y="280488"/>
            <a:ext cx="400049" cy="384594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9326E8D-B90D-44E8-84E0-FC135685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59" y="2095424"/>
            <a:ext cx="4873241" cy="20159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98A68E2-45BE-4AF7-A9BD-4DF81370C751}"/>
              </a:ext>
            </a:extLst>
          </p:cNvPr>
          <p:cNvSpPr txBox="1"/>
          <p:nvPr/>
        </p:nvSpPr>
        <p:spPr>
          <a:xfrm>
            <a:off x="7318759" y="1285175"/>
            <a:ext cx="9368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scheduling conflict</a:t>
            </a:r>
            <a:endParaRPr lang="en-US" sz="25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9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7307AD-FE64-4B42-A578-BC659FAE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10641" y="-3401568"/>
            <a:ext cx="17964770" cy="10259568"/>
          </a:xfrm>
          <a:prstGeom prst="rect">
            <a:avLst/>
          </a:prstGeom>
          <a:solidFill>
            <a:srgbClr val="6E423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9945FF-8CD2-4BF1-8E66-28128C8FCDB8}"/>
              </a:ext>
            </a:extLst>
          </p:cNvPr>
          <p:cNvGrpSpPr/>
          <p:nvPr/>
        </p:nvGrpSpPr>
        <p:grpSpPr>
          <a:xfrm rot="16701157">
            <a:off x="-2493264" y="-1228344"/>
            <a:ext cx="9479280" cy="9314688"/>
            <a:chOff x="-2493264" y="-1228344"/>
            <a:chExt cx="9479280" cy="93146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C8D7B-D6DB-4AE7-857E-55AC2CA747CE}"/>
                </a:ext>
              </a:extLst>
            </p:cNvPr>
            <p:cNvSpPr/>
            <p:nvPr/>
          </p:nvSpPr>
          <p:spPr>
            <a:xfrm>
              <a:off x="-2493264" y="-1228344"/>
              <a:ext cx="9314688" cy="9314688"/>
            </a:xfrm>
            <a:prstGeom prst="ellipse">
              <a:avLst/>
            </a:prstGeom>
            <a:noFill/>
            <a:ln>
              <a:gradFill>
                <a:gsLst>
                  <a:gs pos="72075">
                    <a:srgbClr val="B48370">
                      <a:alpha val="99000"/>
                    </a:srgbClr>
                  </a:gs>
                  <a:gs pos="0">
                    <a:srgbClr val="6E4230">
                      <a:alpha val="0"/>
                    </a:srgbClr>
                  </a:gs>
                  <a:gs pos="93000">
                    <a:srgbClr val="C8968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D601C5-8CBA-4EDA-9188-CAEF3DE50291}"/>
                </a:ext>
              </a:extLst>
            </p:cNvPr>
            <p:cNvSpPr/>
            <p:nvPr/>
          </p:nvSpPr>
          <p:spPr>
            <a:xfrm>
              <a:off x="4407408" y="292609"/>
              <a:ext cx="2578608" cy="7344155"/>
            </a:xfrm>
            <a:custGeom>
              <a:avLst/>
              <a:gdLst>
                <a:gd name="connsiteX0" fmla="*/ 164592 w 2578608"/>
                <a:gd name="connsiteY0" fmla="*/ 7014971 h 7344155"/>
                <a:gd name="connsiteX1" fmla="*/ 329184 w 2578608"/>
                <a:gd name="connsiteY1" fmla="*/ 7179563 h 7344155"/>
                <a:gd name="connsiteX2" fmla="*/ 164592 w 2578608"/>
                <a:gd name="connsiteY2" fmla="*/ 7344155 h 7344155"/>
                <a:gd name="connsiteX3" fmla="*/ 0 w 2578608"/>
                <a:gd name="connsiteY3" fmla="*/ 7179563 h 7344155"/>
                <a:gd name="connsiteX4" fmla="*/ 164592 w 2578608"/>
                <a:gd name="connsiteY4" fmla="*/ 7014971 h 7344155"/>
                <a:gd name="connsiteX5" fmla="*/ 1335024 w 2578608"/>
                <a:gd name="connsiteY5" fmla="*/ 5943599 h 7344155"/>
                <a:gd name="connsiteX6" fmla="*/ 1499616 w 2578608"/>
                <a:gd name="connsiteY6" fmla="*/ 6108191 h 7344155"/>
                <a:gd name="connsiteX7" fmla="*/ 1335024 w 2578608"/>
                <a:gd name="connsiteY7" fmla="*/ 6272783 h 7344155"/>
                <a:gd name="connsiteX8" fmla="*/ 1170432 w 2578608"/>
                <a:gd name="connsiteY8" fmla="*/ 6108191 h 7344155"/>
                <a:gd name="connsiteX9" fmla="*/ 1335024 w 2578608"/>
                <a:gd name="connsiteY9" fmla="*/ 5943599 h 7344155"/>
                <a:gd name="connsiteX10" fmla="*/ 2157984 w 2578608"/>
                <a:gd name="connsiteY10" fmla="*/ 4693919 h 7344155"/>
                <a:gd name="connsiteX11" fmla="*/ 2322576 w 2578608"/>
                <a:gd name="connsiteY11" fmla="*/ 4858511 h 7344155"/>
                <a:gd name="connsiteX12" fmla="*/ 2157984 w 2578608"/>
                <a:gd name="connsiteY12" fmla="*/ 5023103 h 7344155"/>
                <a:gd name="connsiteX13" fmla="*/ 1993392 w 2578608"/>
                <a:gd name="connsiteY13" fmla="*/ 4858511 h 7344155"/>
                <a:gd name="connsiteX14" fmla="*/ 2157984 w 2578608"/>
                <a:gd name="connsiteY14" fmla="*/ 4693919 h 7344155"/>
                <a:gd name="connsiteX15" fmla="*/ 2414016 w 2578608"/>
                <a:gd name="connsiteY15" fmla="*/ 2971799 h 7344155"/>
                <a:gd name="connsiteX16" fmla="*/ 2578608 w 2578608"/>
                <a:gd name="connsiteY16" fmla="*/ 3136391 h 7344155"/>
                <a:gd name="connsiteX17" fmla="*/ 2414016 w 2578608"/>
                <a:gd name="connsiteY17" fmla="*/ 3300983 h 7344155"/>
                <a:gd name="connsiteX18" fmla="*/ 2249424 w 2578608"/>
                <a:gd name="connsiteY18" fmla="*/ 3136391 h 7344155"/>
                <a:gd name="connsiteX19" fmla="*/ 2414016 w 2578608"/>
                <a:gd name="connsiteY19" fmla="*/ 2971799 h 7344155"/>
                <a:gd name="connsiteX20" fmla="*/ 2167128 w 2578608"/>
                <a:gd name="connsiteY20" fmla="*/ 1414271 h 7344155"/>
                <a:gd name="connsiteX21" fmla="*/ 2331720 w 2578608"/>
                <a:gd name="connsiteY21" fmla="*/ 1578863 h 7344155"/>
                <a:gd name="connsiteX22" fmla="*/ 2167128 w 2578608"/>
                <a:gd name="connsiteY22" fmla="*/ 1743455 h 7344155"/>
                <a:gd name="connsiteX23" fmla="*/ 2002536 w 2578608"/>
                <a:gd name="connsiteY23" fmla="*/ 1578863 h 7344155"/>
                <a:gd name="connsiteX24" fmla="*/ 2167128 w 2578608"/>
                <a:gd name="connsiteY24" fmla="*/ 1414271 h 7344155"/>
                <a:gd name="connsiteX25" fmla="*/ 1335024 w 2578608"/>
                <a:gd name="connsiteY25" fmla="*/ 0 h 7344155"/>
                <a:gd name="connsiteX26" fmla="*/ 1499616 w 2578608"/>
                <a:gd name="connsiteY26" fmla="*/ 164592 h 7344155"/>
                <a:gd name="connsiteX27" fmla="*/ 1335024 w 2578608"/>
                <a:gd name="connsiteY27" fmla="*/ 329183 h 7344155"/>
                <a:gd name="connsiteX28" fmla="*/ 1170432 w 2578608"/>
                <a:gd name="connsiteY28" fmla="*/ 164592 h 7344155"/>
                <a:gd name="connsiteX29" fmla="*/ 1335024 w 2578608"/>
                <a:gd name="connsiteY29" fmla="*/ 0 h 73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8608" h="7344155">
                  <a:moveTo>
                    <a:pt x="164592" y="7014971"/>
                  </a:moveTo>
                  <a:cubicBezTo>
                    <a:pt x="255494" y="7014971"/>
                    <a:pt x="329184" y="7088661"/>
                    <a:pt x="329184" y="7179563"/>
                  </a:cubicBezTo>
                  <a:cubicBezTo>
                    <a:pt x="329184" y="7270465"/>
                    <a:pt x="255494" y="7344155"/>
                    <a:pt x="164592" y="7344155"/>
                  </a:cubicBezTo>
                  <a:cubicBezTo>
                    <a:pt x="73690" y="7344155"/>
                    <a:pt x="0" y="7270465"/>
                    <a:pt x="0" y="7179563"/>
                  </a:cubicBezTo>
                  <a:cubicBezTo>
                    <a:pt x="0" y="7088661"/>
                    <a:pt x="73690" y="7014971"/>
                    <a:pt x="164592" y="7014971"/>
                  </a:cubicBezTo>
                  <a:close/>
                  <a:moveTo>
                    <a:pt x="1335024" y="5943599"/>
                  </a:moveTo>
                  <a:cubicBezTo>
                    <a:pt x="1425926" y="5943599"/>
                    <a:pt x="1499616" y="6017289"/>
                    <a:pt x="1499616" y="6108191"/>
                  </a:cubicBezTo>
                  <a:cubicBezTo>
                    <a:pt x="1499616" y="6199093"/>
                    <a:pt x="1425926" y="6272783"/>
                    <a:pt x="1335024" y="6272783"/>
                  </a:cubicBezTo>
                  <a:cubicBezTo>
                    <a:pt x="1244122" y="6272783"/>
                    <a:pt x="1170432" y="6199093"/>
                    <a:pt x="1170432" y="6108191"/>
                  </a:cubicBezTo>
                  <a:cubicBezTo>
                    <a:pt x="1170432" y="6017289"/>
                    <a:pt x="1244122" y="5943599"/>
                    <a:pt x="1335024" y="5943599"/>
                  </a:cubicBezTo>
                  <a:close/>
                  <a:moveTo>
                    <a:pt x="2157984" y="4693919"/>
                  </a:moveTo>
                  <a:cubicBezTo>
                    <a:pt x="2248886" y="4693919"/>
                    <a:pt x="2322576" y="4767609"/>
                    <a:pt x="2322576" y="4858511"/>
                  </a:cubicBezTo>
                  <a:cubicBezTo>
                    <a:pt x="2322576" y="4949413"/>
                    <a:pt x="2248886" y="5023103"/>
                    <a:pt x="2157984" y="5023103"/>
                  </a:cubicBezTo>
                  <a:cubicBezTo>
                    <a:pt x="2067082" y="5023103"/>
                    <a:pt x="1993392" y="4949413"/>
                    <a:pt x="1993392" y="4858511"/>
                  </a:cubicBezTo>
                  <a:cubicBezTo>
                    <a:pt x="1993392" y="4767609"/>
                    <a:pt x="2067082" y="4693919"/>
                    <a:pt x="2157984" y="4693919"/>
                  </a:cubicBezTo>
                  <a:close/>
                  <a:moveTo>
                    <a:pt x="2414016" y="2971799"/>
                  </a:moveTo>
                  <a:cubicBezTo>
                    <a:pt x="2504918" y="2971799"/>
                    <a:pt x="2578608" y="3045489"/>
                    <a:pt x="2578608" y="3136391"/>
                  </a:cubicBezTo>
                  <a:cubicBezTo>
                    <a:pt x="2578608" y="3227293"/>
                    <a:pt x="2504918" y="3300983"/>
                    <a:pt x="2414016" y="3300983"/>
                  </a:cubicBezTo>
                  <a:cubicBezTo>
                    <a:pt x="2323114" y="3300983"/>
                    <a:pt x="2249424" y="3227293"/>
                    <a:pt x="2249424" y="3136391"/>
                  </a:cubicBezTo>
                  <a:cubicBezTo>
                    <a:pt x="2249424" y="3045489"/>
                    <a:pt x="2323114" y="2971799"/>
                    <a:pt x="2414016" y="2971799"/>
                  </a:cubicBezTo>
                  <a:close/>
                  <a:moveTo>
                    <a:pt x="2167128" y="1414271"/>
                  </a:moveTo>
                  <a:cubicBezTo>
                    <a:pt x="2258030" y="1414271"/>
                    <a:pt x="2331720" y="1487961"/>
                    <a:pt x="2331720" y="1578863"/>
                  </a:cubicBezTo>
                  <a:cubicBezTo>
                    <a:pt x="2331720" y="1669765"/>
                    <a:pt x="2258030" y="1743455"/>
                    <a:pt x="2167128" y="1743455"/>
                  </a:cubicBezTo>
                  <a:cubicBezTo>
                    <a:pt x="2076226" y="1743455"/>
                    <a:pt x="2002536" y="1669765"/>
                    <a:pt x="2002536" y="1578863"/>
                  </a:cubicBezTo>
                  <a:cubicBezTo>
                    <a:pt x="2002536" y="1487961"/>
                    <a:pt x="2076226" y="1414271"/>
                    <a:pt x="2167128" y="1414271"/>
                  </a:cubicBezTo>
                  <a:close/>
                  <a:moveTo>
                    <a:pt x="1335024" y="0"/>
                  </a:moveTo>
                  <a:cubicBezTo>
                    <a:pt x="1425926" y="0"/>
                    <a:pt x="1499616" y="73690"/>
                    <a:pt x="1499616" y="164592"/>
                  </a:cubicBezTo>
                  <a:cubicBezTo>
                    <a:pt x="1499616" y="255493"/>
                    <a:pt x="1425926" y="329183"/>
                    <a:pt x="1335024" y="329183"/>
                  </a:cubicBezTo>
                  <a:cubicBezTo>
                    <a:pt x="1244122" y="329183"/>
                    <a:pt x="1170432" y="255493"/>
                    <a:pt x="1170432" y="164592"/>
                  </a:cubicBezTo>
                  <a:cubicBezTo>
                    <a:pt x="1170432" y="73690"/>
                    <a:pt x="1244122" y="0"/>
                    <a:pt x="1335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3852357" y="-292010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3111693" y="-312384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4455852" y="-306072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2974524" y="-870159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5007612" y="143917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4162514" y="136600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23B3540-D017-4BC5-A6EA-E05F9624F180}"/>
              </a:ext>
            </a:extLst>
          </p:cNvPr>
          <p:cNvSpPr/>
          <p:nvPr/>
        </p:nvSpPr>
        <p:spPr>
          <a:xfrm>
            <a:off x="484632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217E9D-8531-4504-90AB-FA6D22FEBB1C}"/>
              </a:ext>
            </a:extLst>
          </p:cNvPr>
          <p:cNvSpPr txBox="1"/>
          <p:nvPr/>
        </p:nvSpPr>
        <p:spPr>
          <a:xfrm>
            <a:off x="696685" y="3097592"/>
            <a:ext cx="32920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7D1819E4-2EE2-420A-86B8-D2DE09195F1E}"/>
              </a:ext>
            </a:extLst>
          </p:cNvPr>
          <p:cNvSpPr/>
          <p:nvPr/>
        </p:nvSpPr>
        <p:spPr>
          <a:xfrm>
            <a:off x="5483597" y="236374"/>
            <a:ext cx="370695" cy="32214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0FB232-A7EF-4359-9100-7081E608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484" y="0"/>
            <a:ext cx="4312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7307AD-FE64-4B42-A578-BC659FAE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6753" y="-3401568"/>
            <a:ext cx="17964770" cy="10259568"/>
          </a:xfrm>
          <a:prstGeom prst="rect">
            <a:avLst/>
          </a:prstGeom>
          <a:solidFill>
            <a:srgbClr val="6E423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0F8C6-8DB8-4BA2-9F9A-F6D06A24716A}"/>
              </a:ext>
            </a:extLst>
          </p:cNvPr>
          <p:cNvSpPr/>
          <p:nvPr/>
        </p:nvSpPr>
        <p:spPr>
          <a:xfrm>
            <a:off x="-6159" y="44695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9945FF-8CD2-4BF1-8E66-28128C8FCDB8}"/>
              </a:ext>
            </a:extLst>
          </p:cNvPr>
          <p:cNvGrpSpPr/>
          <p:nvPr/>
        </p:nvGrpSpPr>
        <p:grpSpPr>
          <a:xfrm rot="15605173">
            <a:off x="-2493264" y="-1228344"/>
            <a:ext cx="9479280" cy="9314688"/>
            <a:chOff x="-2493264" y="-1228344"/>
            <a:chExt cx="9479280" cy="93146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C8D7B-D6DB-4AE7-857E-55AC2CA747CE}"/>
                </a:ext>
              </a:extLst>
            </p:cNvPr>
            <p:cNvSpPr/>
            <p:nvPr/>
          </p:nvSpPr>
          <p:spPr>
            <a:xfrm>
              <a:off x="-2493264" y="-1228344"/>
              <a:ext cx="9314688" cy="9314688"/>
            </a:xfrm>
            <a:prstGeom prst="ellipse">
              <a:avLst/>
            </a:prstGeom>
            <a:noFill/>
            <a:ln>
              <a:gradFill>
                <a:gsLst>
                  <a:gs pos="72075">
                    <a:srgbClr val="B48370">
                      <a:alpha val="99000"/>
                    </a:srgbClr>
                  </a:gs>
                  <a:gs pos="0">
                    <a:srgbClr val="6E4230">
                      <a:alpha val="0"/>
                    </a:srgbClr>
                  </a:gs>
                  <a:gs pos="93000">
                    <a:srgbClr val="C89682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D601C5-8CBA-4EDA-9188-CAEF3DE50291}"/>
                </a:ext>
              </a:extLst>
            </p:cNvPr>
            <p:cNvSpPr/>
            <p:nvPr/>
          </p:nvSpPr>
          <p:spPr>
            <a:xfrm>
              <a:off x="4407408" y="292609"/>
              <a:ext cx="2578608" cy="7344155"/>
            </a:xfrm>
            <a:custGeom>
              <a:avLst/>
              <a:gdLst>
                <a:gd name="connsiteX0" fmla="*/ 164592 w 2578608"/>
                <a:gd name="connsiteY0" fmla="*/ 7014971 h 7344155"/>
                <a:gd name="connsiteX1" fmla="*/ 329184 w 2578608"/>
                <a:gd name="connsiteY1" fmla="*/ 7179563 h 7344155"/>
                <a:gd name="connsiteX2" fmla="*/ 164592 w 2578608"/>
                <a:gd name="connsiteY2" fmla="*/ 7344155 h 7344155"/>
                <a:gd name="connsiteX3" fmla="*/ 0 w 2578608"/>
                <a:gd name="connsiteY3" fmla="*/ 7179563 h 7344155"/>
                <a:gd name="connsiteX4" fmla="*/ 164592 w 2578608"/>
                <a:gd name="connsiteY4" fmla="*/ 7014971 h 7344155"/>
                <a:gd name="connsiteX5" fmla="*/ 1335024 w 2578608"/>
                <a:gd name="connsiteY5" fmla="*/ 5943599 h 7344155"/>
                <a:gd name="connsiteX6" fmla="*/ 1499616 w 2578608"/>
                <a:gd name="connsiteY6" fmla="*/ 6108191 h 7344155"/>
                <a:gd name="connsiteX7" fmla="*/ 1335024 w 2578608"/>
                <a:gd name="connsiteY7" fmla="*/ 6272783 h 7344155"/>
                <a:gd name="connsiteX8" fmla="*/ 1170432 w 2578608"/>
                <a:gd name="connsiteY8" fmla="*/ 6108191 h 7344155"/>
                <a:gd name="connsiteX9" fmla="*/ 1335024 w 2578608"/>
                <a:gd name="connsiteY9" fmla="*/ 5943599 h 7344155"/>
                <a:gd name="connsiteX10" fmla="*/ 2157984 w 2578608"/>
                <a:gd name="connsiteY10" fmla="*/ 4693919 h 7344155"/>
                <a:gd name="connsiteX11" fmla="*/ 2322576 w 2578608"/>
                <a:gd name="connsiteY11" fmla="*/ 4858511 h 7344155"/>
                <a:gd name="connsiteX12" fmla="*/ 2157984 w 2578608"/>
                <a:gd name="connsiteY12" fmla="*/ 5023103 h 7344155"/>
                <a:gd name="connsiteX13" fmla="*/ 1993392 w 2578608"/>
                <a:gd name="connsiteY13" fmla="*/ 4858511 h 7344155"/>
                <a:gd name="connsiteX14" fmla="*/ 2157984 w 2578608"/>
                <a:gd name="connsiteY14" fmla="*/ 4693919 h 7344155"/>
                <a:gd name="connsiteX15" fmla="*/ 2414016 w 2578608"/>
                <a:gd name="connsiteY15" fmla="*/ 2971799 h 7344155"/>
                <a:gd name="connsiteX16" fmla="*/ 2578608 w 2578608"/>
                <a:gd name="connsiteY16" fmla="*/ 3136391 h 7344155"/>
                <a:gd name="connsiteX17" fmla="*/ 2414016 w 2578608"/>
                <a:gd name="connsiteY17" fmla="*/ 3300983 h 7344155"/>
                <a:gd name="connsiteX18" fmla="*/ 2249424 w 2578608"/>
                <a:gd name="connsiteY18" fmla="*/ 3136391 h 7344155"/>
                <a:gd name="connsiteX19" fmla="*/ 2414016 w 2578608"/>
                <a:gd name="connsiteY19" fmla="*/ 2971799 h 7344155"/>
                <a:gd name="connsiteX20" fmla="*/ 2167128 w 2578608"/>
                <a:gd name="connsiteY20" fmla="*/ 1414271 h 7344155"/>
                <a:gd name="connsiteX21" fmla="*/ 2331720 w 2578608"/>
                <a:gd name="connsiteY21" fmla="*/ 1578863 h 7344155"/>
                <a:gd name="connsiteX22" fmla="*/ 2167128 w 2578608"/>
                <a:gd name="connsiteY22" fmla="*/ 1743455 h 7344155"/>
                <a:gd name="connsiteX23" fmla="*/ 2002536 w 2578608"/>
                <a:gd name="connsiteY23" fmla="*/ 1578863 h 7344155"/>
                <a:gd name="connsiteX24" fmla="*/ 2167128 w 2578608"/>
                <a:gd name="connsiteY24" fmla="*/ 1414271 h 7344155"/>
                <a:gd name="connsiteX25" fmla="*/ 1335024 w 2578608"/>
                <a:gd name="connsiteY25" fmla="*/ 0 h 7344155"/>
                <a:gd name="connsiteX26" fmla="*/ 1499616 w 2578608"/>
                <a:gd name="connsiteY26" fmla="*/ 164592 h 7344155"/>
                <a:gd name="connsiteX27" fmla="*/ 1335024 w 2578608"/>
                <a:gd name="connsiteY27" fmla="*/ 329183 h 7344155"/>
                <a:gd name="connsiteX28" fmla="*/ 1170432 w 2578608"/>
                <a:gd name="connsiteY28" fmla="*/ 164592 h 7344155"/>
                <a:gd name="connsiteX29" fmla="*/ 1335024 w 2578608"/>
                <a:gd name="connsiteY29" fmla="*/ 0 h 73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8608" h="7344155">
                  <a:moveTo>
                    <a:pt x="164592" y="7014971"/>
                  </a:moveTo>
                  <a:cubicBezTo>
                    <a:pt x="255494" y="7014971"/>
                    <a:pt x="329184" y="7088661"/>
                    <a:pt x="329184" y="7179563"/>
                  </a:cubicBezTo>
                  <a:cubicBezTo>
                    <a:pt x="329184" y="7270465"/>
                    <a:pt x="255494" y="7344155"/>
                    <a:pt x="164592" y="7344155"/>
                  </a:cubicBezTo>
                  <a:cubicBezTo>
                    <a:pt x="73690" y="7344155"/>
                    <a:pt x="0" y="7270465"/>
                    <a:pt x="0" y="7179563"/>
                  </a:cubicBezTo>
                  <a:cubicBezTo>
                    <a:pt x="0" y="7088661"/>
                    <a:pt x="73690" y="7014971"/>
                    <a:pt x="164592" y="7014971"/>
                  </a:cubicBezTo>
                  <a:close/>
                  <a:moveTo>
                    <a:pt x="1335024" y="5943599"/>
                  </a:moveTo>
                  <a:cubicBezTo>
                    <a:pt x="1425926" y="5943599"/>
                    <a:pt x="1499616" y="6017289"/>
                    <a:pt x="1499616" y="6108191"/>
                  </a:cubicBezTo>
                  <a:cubicBezTo>
                    <a:pt x="1499616" y="6199093"/>
                    <a:pt x="1425926" y="6272783"/>
                    <a:pt x="1335024" y="6272783"/>
                  </a:cubicBezTo>
                  <a:cubicBezTo>
                    <a:pt x="1244122" y="6272783"/>
                    <a:pt x="1170432" y="6199093"/>
                    <a:pt x="1170432" y="6108191"/>
                  </a:cubicBezTo>
                  <a:cubicBezTo>
                    <a:pt x="1170432" y="6017289"/>
                    <a:pt x="1244122" y="5943599"/>
                    <a:pt x="1335024" y="5943599"/>
                  </a:cubicBezTo>
                  <a:close/>
                  <a:moveTo>
                    <a:pt x="2157984" y="4693919"/>
                  </a:moveTo>
                  <a:cubicBezTo>
                    <a:pt x="2248886" y="4693919"/>
                    <a:pt x="2322576" y="4767609"/>
                    <a:pt x="2322576" y="4858511"/>
                  </a:cubicBezTo>
                  <a:cubicBezTo>
                    <a:pt x="2322576" y="4949413"/>
                    <a:pt x="2248886" y="5023103"/>
                    <a:pt x="2157984" y="5023103"/>
                  </a:cubicBezTo>
                  <a:cubicBezTo>
                    <a:pt x="2067082" y="5023103"/>
                    <a:pt x="1993392" y="4949413"/>
                    <a:pt x="1993392" y="4858511"/>
                  </a:cubicBezTo>
                  <a:cubicBezTo>
                    <a:pt x="1993392" y="4767609"/>
                    <a:pt x="2067082" y="4693919"/>
                    <a:pt x="2157984" y="4693919"/>
                  </a:cubicBezTo>
                  <a:close/>
                  <a:moveTo>
                    <a:pt x="2414016" y="2971799"/>
                  </a:moveTo>
                  <a:cubicBezTo>
                    <a:pt x="2504918" y="2971799"/>
                    <a:pt x="2578608" y="3045489"/>
                    <a:pt x="2578608" y="3136391"/>
                  </a:cubicBezTo>
                  <a:cubicBezTo>
                    <a:pt x="2578608" y="3227293"/>
                    <a:pt x="2504918" y="3300983"/>
                    <a:pt x="2414016" y="3300983"/>
                  </a:cubicBezTo>
                  <a:cubicBezTo>
                    <a:pt x="2323114" y="3300983"/>
                    <a:pt x="2249424" y="3227293"/>
                    <a:pt x="2249424" y="3136391"/>
                  </a:cubicBezTo>
                  <a:cubicBezTo>
                    <a:pt x="2249424" y="3045489"/>
                    <a:pt x="2323114" y="2971799"/>
                    <a:pt x="2414016" y="2971799"/>
                  </a:cubicBezTo>
                  <a:close/>
                  <a:moveTo>
                    <a:pt x="2167128" y="1414271"/>
                  </a:moveTo>
                  <a:cubicBezTo>
                    <a:pt x="2258030" y="1414271"/>
                    <a:pt x="2331720" y="1487961"/>
                    <a:pt x="2331720" y="1578863"/>
                  </a:cubicBezTo>
                  <a:cubicBezTo>
                    <a:pt x="2331720" y="1669765"/>
                    <a:pt x="2258030" y="1743455"/>
                    <a:pt x="2167128" y="1743455"/>
                  </a:cubicBezTo>
                  <a:cubicBezTo>
                    <a:pt x="2076226" y="1743455"/>
                    <a:pt x="2002536" y="1669765"/>
                    <a:pt x="2002536" y="1578863"/>
                  </a:cubicBezTo>
                  <a:cubicBezTo>
                    <a:pt x="2002536" y="1487961"/>
                    <a:pt x="2076226" y="1414271"/>
                    <a:pt x="2167128" y="1414271"/>
                  </a:cubicBezTo>
                  <a:close/>
                  <a:moveTo>
                    <a:pt x="1335024" y="0"/>
                  </a:moveTo>
                  <a:cubicBezTo>
                    <a:pt x="1425926" y="0"/>
                    <a:pt x="1499616" y="73690"/>
                    <a:pt x="1499616" y="164592"/>
                  </a:cubicBezTo>
                  <a:cubicBezTo>
                    <a:pt x="1499616" y="255493"/>
                    <a:pt x="1425926" y="329183"/>
                    <a:pt x="1335024" y="329183"/>
                  </a:cubicBezTo>
                  <a:cubicBezTo>
                    <a:pt x="1244122" y="329183"/>
                    <a:pt x="1170432" y="255493"/>
                    <a:pt x="1170432" y="164592"/>
                  </a:cubicBezTo>
                  <a:cubicBezTo>
                    <a:pt x="1170432" y="73690"/>
                    <a:pt x="1244122" y="0"/>
                    <a:pt x="1335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B35F87-9DE4-4BDA-9E39-A52FA1F004CB}"/>
              </a:ext>
            </a:extLst>
          </p:cNvPr>
          <p:cNvSpPr txBox="1"/>
          <p:nvPr/>
        </p:nvSpPr>
        <p:spPr>
          <a:xfrm>
            <a:off x="3852357" y="-2920104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08AD9-4913-46E3-8203-766EDB5BE2C0}"/>
              </a:ext>
            </a:extLst>
          </p:cNvPr>
          <p:cNvSpPr txBox="1"/>
          <p:nvPr/>
        </p:nvSpPr>
        <p:spPr>
          <a:xfrm>
            <a:off x="3111693" y="-312384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CA96-A9B2-48D5-B86F-DD851F163221}"/>
              </a:ext>
            </a:extLst>
          </p:cNvPr>
          <p:cNvSpPr txBox="1"/>
          <p:nvPr/>
        </p:nvSpPr>
        <p:spPr>
          <a:xfrm>
            <a:off x="4455852" y="-306072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690F-ABAB-4012-A32D-4F8C715DC001}"/>
              </a:ext>
            </a:extLst>
          </p:cNvPr>
          <p:cNvSpPr txBox="1"/>
          <p:nvPr/>
        </p:nvSpPr>
        <p:spPr>
          <a:xfrm>
            <a:off x="4090416" y="-3207109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82192-93C3-4F00-830C-4BDEE13D48DD}"/>
              </a:ext>
            </a:extLst>
          </p:cNvPr>
          <p:cNvSpPr txBox="1"/>
          <p:nvPr/>
        </p:nvSpPr>
        <p:spPr>
          <a:xfrm>
            <a:off x="4181856" y="176171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83259-DFB5-471D-BBF1-BBE6F39339CF}"/>
              </a:ext>
            </a:extLst>
          </p:cNvPr>
          <p:cNvSpPr txBox="1"/>
          <p:nvPr/>
        </p:nvSpPr>
        <p:spPr>
          <a:xfrm>
            <a:off x="3111693" y="-827196"/>
            <a:ext cx="14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Part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BF8DE7-80FF-4D41-B1F8-6519A8705D3E}"/>
              </a:ext>
            </a:extLst>
          </p:cNvPr>
          <p:cNvSpPr/>
          <p:nvPr/>
        </p:nvSpPr>
        <p:spPr>
          <a:xfrm>
            <a:off x="495775" y="1682496"/>
            <a:ext cx="3493008" cy="3493008"/>
          </a:xfrm>
          <a:prstGeom prst="ellipse">
            <a:avLst/>
          </a:prstGeom>
          <a:gradFill flip="none" rotWithShape="1">
            <a:gsLst>
              <a:gs pos="0">
                <a:srgbClr val="7F1613"/>
              </a:gs>
              <a:gs pos="82000">
                <a:srgbClr val="FEBB5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F7080-A782-458A-B711-C806515F210D}"/>
              </a:ext>
            </a:extLst>
          </p:cNvPr>
          <p:cNvSpPr txBox="1"/>
          <p:nvPr/>
        </p:nvSpPr>
        <p:spPr>
          <a:xfrm>
            <a:off x="696685" y="3097592"/>
            <a:ext cx="32920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ja-JP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0B8E508B-2BD4-428D-AE8C-1DCEDA264D10}"/>
              </a:ext>
            </a:extLst>
          </p:cNvPr>
          <p:cNvSpPr/>
          <p:nvPr/>
        </p:nvSpPr>
        <p:spPr>
          <a:xfrm>
            <a:off x="5641247" y="276710"/>
            <a:ext cx="370695" cy="32214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E5A64EF-ABF0-4722-8C38-63754D51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36" y="-4485"/>
            <a:ext cx="5230405" cy="68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5AA2-25D9-06DA-2D25-A9BC759F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771CEF37-2F85-4B80-6AC2-555346C1D001}"/>
              </a:ext>
            </a:extLst>
          </p:cNvPr>
          <p:cNvSpPr/>
          <p:nvPr/>
        </p:nvSpPr>
        <p:spPr>
          <a:xfrm>
            <a:off x="-493837" y="-2839296"/>
            <a:ext cx="13256215" cy="126453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9D02E5-D326-E0A9-F865-CF7DC5DFC6DF}"/>
              </a:ext>
            </a:extLst>
          </p:cNvPr>
          <p:cNvSpPr/>
          <p:nvPr/>
        </p:nvSpPr>
        <p:spPr>
          <a:xfrm rot="2677461">
            <a:off x="381725" y="2391963"/>
            <a:ext cx="2194560" cy="219456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lorem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7C3472-F90D-F58C-573D-F50E4ADF868C}"/>
              </a:ext>
            </a:extLst>
          </p:cNvPr>
          <p:cNvSpPr/>
          <p:nvPr/>
        </p:nvSpPr>
        <p:spPr>
          <a:xfrm rot="2677461">
            <a:off x="3446964" y="2331714"/>
            <a:ext cx="2194560" cy="219456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B54DCD-8B6D-2428-0796-B93F48303D49}"/>
              </a:ext>
            </a:extLst>
          </p:cNvPr>
          <p:cNvSpPr/>
          <p:nvPr/>
        </p:nvSpPr>
        <p:spPr>
          <a:xfrm rot="2677461">
            <a:off x="6550476" y="2331713"/>
            <a:ext cx="2194560" cy="219456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E86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EB3FEF-2CFD-6157-B526-60544638751D}"/>
              </a:ext>
            </a:extLst>
          </p:cNvPr>
          <p:cNvSpPr/>
          <p:nvPr/>
        </p:nvSpPr>
        <p:spPr>
          <a:xfrm rot="2677461">
            <a:off x="9653986" y="2331712"/>
            <a:ext cx="2194560" cy="219456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7F6730-926F-BEEE-323D-9049303D5B1E}"/>
              </a:ext>
            </a:extLst>
          </p:cNvPr>
          <p:cNvSpPr/>
          <p:nvPr/>
        </p:nvSpPr>
        <p:spPr>
          <a:xfrm rot="18970053">
            <a:off x="2439589" y="3635314"/>
            <a:ext cx="1488502" cy="1304125"/>
          </a:xfrm>
          <a:custGeom>
            <a:avLst/>
            <a:gdLst>
              <a:gd name="connsiteX0" fmla="*/ 1202167 w 1488502"/>
              <a:gd name="connsiteY0" fmla="*/ 718821 h 1304125"/>
              <a:gd name="connsiteX1" fmla="*/ 1488502 w 1488502"/>
              <a:gd name="connsiteY1" fmla="*/ 1011473 h 1304125"/>
              <a:gd name="connsiteX2" fmla="*/ 1202167 w 1488502"/>
              <a:gd name="connsiteY2" fmla="*/ 1304125 h 1304125"/>
              <a:gd name="connsiteX3" fmla="*/ 915832 w 1488502"/>
              <a:gd name="connsiteY3" fmla="*/ 1304125 h 1304125"/>
              <a:gd name="connsiteX4" fmla="*/ 1080038 w 1488502"/>
              <a:gd name="connsiteY4" fmla="*/ 1136297 h 1304125"/>
              <a:gd name="connsiteX5" fmla="*/ 396824 w 1488502"/>
              <a:gd name="connsiteY5" fmla="*/ 1154703 h 1304125"/>
              <a:gd name="connsiteX6" fmla="*/ 21340 w 1488502"/>
              <a:gd name="connsiteY6" fmla="*/ 798919 h 1304125"/>
              <a:gd name="connsiteX7" fmla="*/ 0 w 1488502"/>
              <a:gd name="connsiteY7" fmla="*/ 6804 h 1304125"/>
              <a:gd name="connsiteX8" fmla="*/ 252568 w 1488502"/>
              <a:gd name="connsiteY8" fmla="*/ 0 h 1304125"/>
              <a:gd name="connsiteX9" fmla="*/ 272606 w 1488502"/>
              <a:gd name="connsiteY9" fmla="*/ 743797 h 1304125"/>
              <a:gd name="connsiteX10" fmla="*/ 438336 w 1488502"/>
              <a:gd name="connsiteY10" fmla="*/ 900831 h 1304125"/>
              <a:gd name="connsiteX11" fmla="*/ 1077077 w 1488502"/>
              <a:gd name="connsiteY11" fmla="*/ 883623 h 1304125"/>
              <a:gd name="connsiteX12" fmla="*/ 915832 w 1488502"/>
              <a:gd name="connsiteY12" fmla="*/ 718821 h 130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8502" h="1304125">
                <a:moveTo>
                  <a:pt x="1202167" y="718821"/>
                </a:moveTo>
                <a:lnTo>
                  <a:pt x="1488502" y="1011473"/>
                </a:lnTo>
                <a:lnTo>
                  <a:pt x="1202167" y="1304125"/>
                </a:lnTo>
                <a:lnTo>
                  <a:pt x="915832" y="1304125"/>
                </a:lnTo>
                <a:lnTo>
                  <a:pt x="1080038" y="1136297"/>
                </a:lnTo>
                <a:lnTo>
                  <a:pt x="396824" y="1154703"/>
                </a:lnTo>
                <a:cubicBezTo>
                  <a:pt x="194890" y="1160143"/>
                  <a:pt x="26780" y="1000854"/>
                  <a:pt x="21340" y="798919"/>
                </a:cubicBezTo>
                <a:lnTo>
                  <a:pt x="0" y="6804"/>
                </a:lnTo>
                <a:lnTo>
                  <a:pt x="252568" y="0"/>
                </a:lnTo>
                <a:lnTo>
                  <a:pt x="272606" y="743797"/>
                </a:lnTo>
                <a:cubicBezTo>
                  <a:pt x="275008" y="832926"/>
                  <a:pt x="349207" y="903232"/>
                  <a:pt x="438336" y="900831"/>
                </a:cubicBezTo>
                <a:lnTo>
                  <a:pt x="1077077" y="883623"/>
                </a:lnTo>
                <a:lnTo>
                  <a:pt x="915832" y="71882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74D47F-0076-08BB-86B5-28531F35455B}"/>
              </a:ext>
            </a:extLst>
          </p:cNvPr>
          <p:cNvSpPr/>
          <p:nvPr/>
        </p:nvSpPr>
        <p:spPr>
          <a:xfrm rot="18970053">
            <a:off x="8654512" y="3549881"/>
            <a:ext cx="1488502" cy="1304125"/>
          </a:xfrm>
          <a:custGeom>
            <a:avLst/>
            <a:gdLst>
              <a:gd name="connsiteX0" fmla="*/ 1202167 w 1488502"/>
              <a:gd name="connsiteY0" fmla="*/ 718821 h 1304125"/>
              <a:gd name="connsiteX1" fmla="*/ 1488502 w 1488502"/>
              <a:gd name="connsiteY1" fmla="*/ 1011473 h 1304125"/>
              <a:gd name="connsiteX2" fmla="*/ 1202167 w 1488502"/>
              <a:gd name="connsiteY2" fmla="*/ 1304125 h 1304125"/>
              <a:gd name="connsiteX3" fmla="*/ 915832 w 1488502"/>
              <a:gd name="connsiteY3" fmla="*/ 1304125 h 1304125"/>
              <a:gd name="connsiteX4" fmla="*/ 1080038 w 1488502"/>
              <a:gd name="connsiteY4" fmla="*/ 1136297 h 1304125"/>
              <a:gd name="connsiteX5" fmla="*/ 396824 w 1488502"/>
              <a:gd name="connsiteY5" fmla="*/ 1154703 h 1304125"/>
              <a:gd name="connsiteX6" fmla="*/ 21340 w 1488502"/>
              <a:gd name="connsiteY6" fmla="*/ 798919 h 1304125"/>
              <a:gd name="connsiteX7" fmla="*/ 0 w 1488502"/>
              <a:gd name="connsiteY7" fmla="*/ 6804 h 1304125"/>
              <a:gd name="connsiteX8" fmla="*/ 252568 w 1488502"/>
              <a:gd name="connsiteY8" fmla="*/ 0 h 1304125"/>
              <a:gd name="connsiteX9" fmla="*/ 272606 w 1488502"/>
              <a:gd name="connsiteY9" fmla="*/ 743797 h 1304125"/>
              <a:gd name="connsiteX10" fmla="*/ 438336 w 1488502"/>
              <a:gd name="connsiteY10" fmla="*/ 900831 h 1304125"/>
              <a:gd name="connsiteX11" fmla="*/ 1077077 w 1488502"/>
              <a:gd name="connsiteY11" fmla="*/ 883623 h 1304125"/>
              <a:gd name="connsiteX12" fmla="*/ 915832 w 1488502"/>
              <a:gd name="connsiteY12" fmla="*/ 718821 h 130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8502" h="1304125">
                <a:moveTo>
                  <a:pt x="1202167" y="718821"/>
                </a:moveTo>
                <a:lnTo>
                  <a:pt x="1488502" y="1011473"/>
                </a:lnTo>
                <a:lnTo>
                  <a:pt x="1202167" y="1304125"/>
                </a:lnTo>
                <a:lnTo>
                  <a:pt x="915832" y="1304125"/>
                </a:lnTo>
                <a:lnTo>
                  <a:pt x="1080038" y="1136297"/>
                </a:lnTo>
                <a:lnTo>
                  <a:pt x="396824" y="1154703"/>
                </a:lnTo>
                <a:cubicBezTo>
                  <a:pt x="194890" y="1160143"/>
                  <a:pt x="26780" y="1000854"/>
                  <a:pt x="21340" y="798919"/>
                </a:cubicBezTo>
                <a:lnTo>
                  <a:pt x="0" y="6804"/>
                </a:lnTo>
                <a:lnTo>
                  <a:pt x="252568" y="0"/>
                </a:lnTo>
                <a:lnTo>
                  <a:pt x="272606" y="743797"/>
                </a:lnTo>
                <a:cubicBezTo>
                  <a:pt x="275008" y="832926"/>
                  <a:pt x="349207" y="903232"/>
                  <a:pt x="438336" y="900831"/>
                </a:cubicBezTo>
                <a:lnTo>
                  <a:pt x="1077077" y="883623"/>
                </a:lnTo>
                <a:lnTo>
                  <a:pt x="915832" y="718821"/>
                </a:lnTo>
                <a:close/>
              </a:path>
            </a:pathLst>
          </a:cu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45D41A-BA84-B0F9-EC5E-DADB4C9CAD27}"/>
              </a:ext>
            </a:extLst>
          </p:cNvPr>
          <p:cNvSpPr/>
          <p:nvPr/>
        </p:nvSpPr>
        <p:spPr>
          <a:xfrm rot="2629947" flipV="1">
            <a:off x="5390020" y="1851371"/>
            <a:ext cx="1488502" cy="1304125"/>
          </a:xfrm>
          <a:custGeom>
            <a:avLst/>
            <a:gdLst>
              <a:gd name="connsiteX0" fmla="*/ 1202167 w 1488502"/>
              <a:gd name="connsiteY0" fmla="*/ 718821 h 1304125"/>
              <a:gd name="connsiteX1" fmla="*/ 1488502 w 1488502"/>
              <a:gd name="connsiteY1" fmla="*/ 1011473 h 1304125"/>
              <a:gd name="connsiteX2" fmla="*/ 1202167 w 1488502"/>
              <a:gd name="connsiteY2" fmla="*/ 1304125 h 1304125"/>
              <a:gd name="connsiteX3" fmla="*/ 915832 w 1488502"/>
              <a:gd name="connsiteY3" fmla="*/ 1304125 h 1304125"/>
              <a:gd name="connsiteX4" fmla="*/ 1080038 w 1488502"/>
              <a:gd name="connsiteY4" fmla="*/ 1136297 h 1304125"/>
              <a:gd name="connsiteX5" fmla="*/ 396824 w 1488502"/>
              <a:gd name="connsiteY5" fmla="*/ 1154703 h 1304125"/>
              <a:gd name="connsiteX6" fmla="*/ 21340 w 1488502"/>
              <a:gd name="connsiteY6" fmla="*/ 798919 h 1304125"/>
              <a:gd name="connsiteX7" fmla="*/ 0 w 1488502"/>
              <a:gd name="connsiteY7" fmla="*/ 6804 h 1304125"/>
              <a:gd name="connsiteX8" fmla="*/ 252568 w 1488502"/>
              <a:gd name="connsiteY8" fmla="*/ 0 h 1304125"/>
              <a:gd name="connsiteX9" fmla="*/ 272606 w 1488502"/>
              <a:gd name="connsiteY9" fmla="*/ 743797 h 1304125"/>
              <a:gd name="connsiteX10" fmla="*/ 438336 w 1488502"/>
              <a:gd name="connsiteY10" fmla="*/ 900831 h 1304125"/>
              <a:gd name="connsiteX11" fmla="*/ 1077077 w 1488502"/>
              <a:gd name="connsiteY11" fmla="*/ 883623 h 1304125"/>
              <a:gd name="connsiteX12" fmla="*/ 915832 w 1488502"/>
              <a:gd name="connsiteY12" fmla="*/ 718821 h 130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8502" h="1304125">
                <a:moveTo>
                  <a:pt x="1202167" y="718821"/>
                </a:moveTo>
                <a:lnTo>
                  <a:pt x="1488502" y="1011473"/>
                </a:lnTo>
                <a:lnTo>
                  <a:pt x="1202167" y="1304125"/>
                </a:lnTo>
                <a:lnTo>
                  <a:pt x="915832" y="1304125"/>
                </a:lnTo>
                <a:lnTo>
                  <a:pt x="1080038" y="1136297"/>
                </a:lnTo>
                <a:lnTo>
                  <a:pt x="396824" y="1154703"/>
                </a:lnTo>
                <a:cubicBezTo>
                  <a:pt x="194890" y="1160143"/>
                  <a:pt x="26780" y="1000854"/>
                  <a:pt x="21340" y="798919"/>
                </a:cubicBezTo>
                <a:lnTo>
                  <a:pt x="0" y="6804"/>
                </a:lnTo>
                <a:lnTo>
                  <a:pt x="252568" y="0"/>
                </a:lnTo>
                <a:lnTo>
                  <a:pt x="272606" y="743797"/>
                </a:lnTo>
                <a:cubicBezTo>
                  <a:pt x="275008" y="832926"/>
                  <a:pt x="349207" y="903232"/>
                  <a:pt x="438336" y="900831"/>
                </a:cubicBezTo>
                <a:lnTo>
                  <a:pt x="1077077" y="883623"/>
                </a:lnTo>
                <a:lnTo>
                  <a:pt x="915832" y="71882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C4894862-1D04-38FA-FE38-667CDC2DF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156" y="2457966"/>
            <a:ext cx="457200" cy="457200"/>
          </a:xfrm>
          <a:prstGeom prst="rect">
            <a:avLst/>
          </a:prstGeom>
        </p:spPr>
      </p:pic>
      <p:pic>
        <p:nvPicPr>
          <p:cNvPr id="21" name="Graphic 20" descr="Eye">
            <a:extLst>
              <a:ext uri="{FF2B5EF4-FFF2-40B4-BE49-F238E27FC236}">
                <a16:creationId xmlns:a16="http://schemas.microsoft.com/office/drawing/2014/main" id="{FB367598-74E2-9A65-6653-AC6F54F3D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8322" y="2495895"/>
            <a:ext cx="566248" cy="566248"/>
          </a:xfrm>
          <a:prstGeom prst="rect">
            <a:avLst/>
          </a:prstGeom>
        </p:spPr>
      </p:pic>
      <p:pic>
        <p:nvPicPr>
          <p:cNvPr id="22" name="Graphic 21" descr="Presentation with bar chart RTL">
            <a:extLst>
              <a:ext uri="{FF2B5EF4-FFF2-40B4-BE49-F238E27FC236}">
                <a16:creationId xmlns:a16="http://schemas.microsoft.com/office/drawing/2014/main" id="{0E7720E6-E8DA-1BD0-3B8A-938ACBBA0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1423" y="2550419"/>
            <a:ext cx="457200" cy="457200"/>
          </a:xfrm>
          <a:prstGeom prst="rect">
            <a:avLst/>
          </a:prstGeom>
        </p:spPr>
      </p:pic>
      <p:pic>
        <p:nvPicPr>
          <p:cNvPr id="23" name="Graphic 22" descr="Bullseye">
            <a:extLst>
              <a:ext uri="{FF2B5EF4-FFF2-40B4-BE49-F238E27FC236}">
                <a16:creationId xmlns:a16="http://schemas.microsoft.com/office/drawing/2014/main" id="{7820A1E5-EFA8-35E0-6D94-92C4192AB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134" y="2495895"/>
            <a:ext cx="457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0E5061-244C-87C3-6E94-449275CBBF05}"/>
              </a:ext>
            </a:extLst>
          </p:cNvPr>
          <p:cNvSpPr txBox="1"/>
          <p:nvPr/>
        </p:nvSpPr>
        <p:spPr>
          <a:xfrm>
            <a:off x="323623" y="3129423"/>
            <a:ext cx="228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2000" dirty="0">
                <a:solidFill>
                  <a:srgbClr val="002060"/>
                </a:solidFill>
              </a:rPr>
              <a:t>Faster Transaction Processing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7CCDE2-264E-424C-6AF9-EE6249882EA4}"/>
              </a:ext>
            </a:extLst>
          </p:cNvPr>
          <p:cNvSpPr txBox="1"/>
          <p:nvPr/>
        </p:nvSpPr>
        <p:spPr>
          <a:xfrm>
            <a:off x="3164760" y="3177152"/>
            <a:ext cx="277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2000" dirty="0">
                <a:solidFill>
                  <a:srgbClr val="0070C0"/>
                </a:solidFill>
              </a:rPr>
              <a:t>Reduced Waiting Times , Errors and Losses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B20ABA-121A-0DE5-238B-C0F299982437}"/>
              </a:ext>
            </a:extLst>
          </p:cNvPr>
          <p:cNvSpPr txBox="1"/>
          <p:nvPr/>
        </p:nvSpPr>
        <p:spPr>
          <a:xfrm>
            <a:off x="6254971" y="3149049"/>
            <a:ext cx="277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33CC"/>
                </a:solidFill>
              </a:rPr>
              <a:t>Accurate Booking Information</a:t>
            </a:r>
            <a:endParaRPr lang="en-US" sz="2000" dirty="0">
              <a:solidFill>
                <a:srgbClr val="FF33C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9CB3-5322-A8D0-7F9D-5BBD0ED39B59}"/>
              </a:ext>
            </a:extLst>
          </p:cNvPr>
          <p:cNvSpPr txBox="1"/>
          <p:nvPr/>
        </p:nvSpPr>
        <p:spPr>
          <a:xfrm>
            <a:off x="9387059" y="3133515"/>
            <a:ext cx="277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2000" dirty="0">
                <a:solidFill>
                  <a:srgbClr val="7030A0"/>
                </a:solidFill>
              </a:rPr>
              <a:t>Streamlined Booking Management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DC37C-0F0C-4CD8-868D-F21D77FDB3EA}"/>
              </a:ext>
            </a:extLst>
          </p:cNvPr>
          <p:cNvSpPr txBox="1"/>
          <p:nvPr/>
        </p:nvSpPr>
        <p:spPr>
          <a:xfrm>
            <a:off x="5638800" y="26924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FC243-3F92-424D-9B4A-F6FDF3962058}"/>
              </a:ext>
            </a:extLst>
          </p:cNvPr>
          <p:cNvSpPr txBox="1"/>
          <p:nvPr/>
        </p:nvSpPr>
        <p:spPr>
          <a:xfrm>
            <a:off x="4679158" y="785299"/>
            <a:ext cx="4927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Advantages </a:t>
            </a:r>
            <a:r>
              <a:rPr lang="en-GB" sz="2800" dirty="0">
                <a:solidFill>
                  <a:srgbClr val="FFFF00"/>
                </a:solidFill>
              </a:rPr>
              <a:t>of System</a:t>
            </a:r>
            <a:r>
              <a:rPr lang="en-US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4B385-7986-4568-9313-2D70FCE84125}"/>
              </a:ext>
            </a:extLst>
          </p:cNvPr>
          <p:cNvSpPr txBox="1"/>
          <p:nvPr/>
        </p:nvSpPr>
        <p:spPr>
          <a:xfrm>
            <a:off x="4516672" y="4861790"/>
            <a:ext cx="504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Disadvantages of System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38A43-80FA-47FF-8B2D-AA43005298AD}"/>
              </a:ext>
            </a:extLst>
          </p:cNvPr>
          <p:cNvSpPr txBox="1"/>
          <p:nvPr/>
        </p:nvSpPr>
        <p:spPr>
          <a:xfrm>
            <a:off x="4654809" y="5442595"/>
            <a:ext cx="46951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GB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payment limitation</a:t>
            </a:r>
            <a:endParaRPr lang="en-US" sz="25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5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7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7E6D4-1086-782B-3CD8-6B78D88C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17C00EC-4A1C-EA5E-FF8F-7BBF725E417E}"/>
              </a:ext>
            </a:extLst>
          </p:cNvPr>
          <p:cNvGrpSpPr/>
          <p:nvPr/>
        </p:nvGrpSpPr>
        <p:grpSpPr>
          <a:xfrm rot="16200000">
            <a:off x="3460792" y="788639"/>
            <a:ext cx="5270416" cy="5280721"/>
            <a:chOff x="1857390" y="1405055"/>
            <a:chExt cx="3830320" cy="3850640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EF684F-0C5B-C7E2-D5EC-B59B32607D3B}"/>
                </a:ext>
              </a:extLst>
            </p:cNvPr>
            <p:cNvSpPr/>
            <p:nvPr/>
          </p:nvSpPr>
          <p:spPr>
            <a:xfrm>
              <a:off x="1857390" y="1405055"/>
              <a:ext cx="3830320" cy="3850640"/>
            </a:xfrm>
            <a:custGeom>
              <a:avLst/>
              <a:gdLst>
                <a:gd name="connsiteX0" fmla="*/ 2915920 w 3830320"/>
                <a:gd name="connsiteY0" fmla="*/ 0 h 3850640"/>
                <a:gd name="connsiteX1" fmla="*/ 3830320 w 3830320"/>
                <a:gd name="connsiteY1" fmla="*/ 914400 h 3850640"/>
                <a:gd name="connsiteX2" fmla="*/ 2915920 w 3830320"/>
                <a:gd name="connsiteY2" fmla="*/ 1828800 h 3850640"/>
                <a:gd name="connsiteX3" fmla="*/ 2529852 w 3830320"/>
                <a:gd name="connsiteY3" fmla="*/ 1828800 h 3850640"/>
                <a:gd name="connsiteX4" fmla="*/ 1828800 w 3830320"/>
                <a:gd name="connsiteY4" fmla="*/ 2529852 h 3850640"/>
                <a:gd name="connsiteX5" fmla="*/ 1828800 w 3830320"/>
                <a:gd name="connsiteY5" fmla="*/ 2936240 h 3850640"/>
                <a:gd name="connsiteX6" fmla="*/ 914400 w 3830320"/>
                <a:gd name="connsiteY6" fmla="*/ 3850640 h 3850640"/>
                <a:gd name="connsiteX7" fmla="*/ 0 w 3830320"/>
                <a:gd name="connsiteY7" fmla="*/ 2936240 h 3850640"/>
                <a:gd name="connsiteX8" fmla="*/ 914400 w 3830320"/>
                <a:gd name="connsiteY8" fmla="*/ 2021840 h 3850640"/>
                <a:gd name="connsiteX9" fmla="*/ 1300468 w 3830320"/>
                <a:gd name="connsiteY9" fmla="*/ 2021840 h 3850640"/>
                <a:gd name="connsiteX10" fmla="*/ 2001520 w 3830320"/>
                <a:gd name="connsiteY10" fmla="*/ 1320788 h 3850640"/>
                <a:gd name="connsiteX11" fmla="*/ 2001520 w 3830320"/>
                <a:gd name="connsiteY11" fmla="*/ 914400 h 3850640"/>
                <a:gd name="connsiteX12" fmla="*/ 2915920 w 3830320"/>
                <a:gd name="connsiteY12" fmla="*/ 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320" h="3850640">
                  <a:moveTo>
                    <a:pt x="2915920" y="0"/>
                  </a:moveTo>
                  <a:cubicBezTo>
                    <a:pt x="3420929" y="0"/>
                    <a:pt x="3830320" y="409391"/>
                    <a:pt x="3830320" y="914400"/>
                  </a:cubicBezTo>
                  <a:cubicBezTo>
                    <a:pt x="3830320" y="1419409"/>
                    <a:pt x="3420929" y="1828800"/>
                    <a:pt x="2915920" y="1828800"/>
                  </a:cubicBezTo>
                  <a:lnTo>
                    <a:pt x="2529852" y="1828800"/>
                  </a:lnTo>
                  <a:cubicBezTo>
                    <a:pt x="2142672" y="1828800"/>
                    <a:pt x="1828800" y="2142672"/>
                    <a:pt x="1828800" y="2529852"/>
                  </a:cubicBezTo>
                  <a:lnTo>
                    <a:pt x="1828800" y="2936240"/>
                  </a:lnTo>
                  <a:cubicBezTo>
                    <a:pt x="1828800" y="3441249"/>
                    <a:pt x="1419409" y="3850640"/>
                    <a:pt x="914400" y="3850640"/>
                  </a:cubicBezTo>
                  <a:cubicBezTo>
                    <a:pt x="409391" y="3850640"/>
                    <a:pt x="0" y="3441249"/>
                    <a:pt x="0" y="2936240"/>
                  </a:cubicBezTo>
                  <a:cubicBezTo>
                    <a:pt x="0" y="2431231"/>
                    <a:pt x="409391" y="2021840"/>
                    <a:pt x="914400" y="2021840"/>
                  </a:cubicBezTo>
                  <a:lnTo>
                    <a:pt x="1300468" y="2021840"/>
                  </a:lnTo>
                  <a:cubicBezTo>
                    <a:pt x="1687648" y="2021840"/>
                    <a:pt x="2001520" y="1707968"/>
                    <a:pt x="2001520" y="1320788"/>
                  </a:cubicBezTo>
                  <a:lnTo>
                    <a:pt x="2001520" y="914400"/>
                  </a:lnTo>
                  <a:cubicBezTo>
                    <a:pt x="2001520" y="409391"/>
                    <a:pt x="2410911" y="0"/>
                    <a:pt x="2915920" y="0"/>
                  </a:cubicBezTo>
                  <a:close/>
                </a:path>
              </a:pathLst>
            </a:custGeom>
            <a:gradFill>
              <a:gsLst>
                <a:gs pos="100000">
                  <a:srgbClr val="FF6600"/>
                </a:gs>
                <a:gs pos="75000">
                  <a:srgbClr val="FF8000"/>
                </a:gs>
                <a:gs pos="32000">
                  <a:srgbClr val="E41C1C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5834C87-EFE8-0879-A5AB-A3CED56148BB}"/>
                </a:ext>
              </a:extLst>
            </p:cNvPr>
            <p:cNvSpPr/>
            <p:nvPr/>
          </p:nvSpPr>
          <p:spPr>
            <a:xfrm rot="2700000">
              <a:off x="3993914" y="154016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5598614-6A17-8F57-BBED-76FA4FA2371A}"/>
                </a:ext>
              </a:extLst>
            </p:cNvPr>
            <p:cNvSpPr/>
            <p:nvPr/>
          </p:nvSpPr>
          <p:spPr>
            <a:xfrm rot="2700000">
              <a:off x="1975152" y="357329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54410C-BC9A-B069-1BC8-9BB6207914C0}"/>
              </a:ext>
            </a:extLst>
          </p:cNvPr>
          <p:cNvGrpSpPr/>
          <p:nvPr/>
        </p:nvGrpSpPr>
        <p:grpSpPr>
          <a:xfrm>
            <a:off x="6224145" y="755934"/>
            <a:ext cx="5252855" cy="5298376"/>
            <a:chOff x="6224145" y="755934"/>
            <a:chExt cx="5252855" cy="529837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958777F-1943-FCE9-3C62-07C5E331C7A1}"/>
                </a:ext>
              </a:extLst>
            </p:cNvPr>
            <p:cNvGrpSpPr/>
            <p:nvPr/>
          </p:nvGrpSpPr>
          <p:grpSpPr>
            <a:xfrm rot="10800000">
              <a:off x="6224145" y="755934"/>
              <a:ext cx="5252855" cy="5298376"/>
              <a:chOff x="1857390" y="1405055"/>
              <a:chExt cx="3830321" cy="3850640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D9B1596-FC78-31A8-7343-D1C2CD89E8E6}"/>
                  </a:ext>
                </a:extLst>
              </p:cNvPr>
              <p:cNvSpPr/>
              <p:nvPr/>
            </p:nvSpPr>
            <p:spPr>
              <a:xfrm>
                <a:off x="1857390" y="1405055"/>
                <a:ext cx="3830321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9805E9F-7838-08D0-0196-1DE59F11C1DE}"/>
                  </a:ext>
                </a:extLst>
              </p:cNvPr>
              <p:cNvSpPr/>
              <p:nvPr/>
            </p:nvSpPr>
            <p:spPr>
              <a:xfrm rot="2700000">
                <a:off x="3993915" y="1540164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2646259-EAB0-A177-26B3-0ABD06A3A2C3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16500B-8663-336A-C817-DA338A4172F9}"/>
                </a:ext>
              </a:extLst>
            </p:cNvPr>
            <p:cNvSpPr txBox="1"/>
            <p:nvPr/>
          </p:nvSpPr>
          <p:spPr>
            <a:xfrm>
              <a:off x="6391949" y="4414221"/>
              <a:ext cx="2206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03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521FEC-D140-3271-D789-6667900EA1FD}"/>
                </a:ext>
              </a:extLst>
            </p:cNvPr>
            <p:cNvSpPr txBox="1"/>
            <p:nvPr/>
          </p:nvSpPr>
          <p:spPr>
            <a:xfrm>
              <a:off x="9172816" y="1597958"/>
              <a:ext cx="2206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04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4B324-16F6-85B0-A0DA-A70F4BB123A4}"/>
              </a:ext>
            </a:extLst>
          </p:cNvPr>
          <p:cNvGrpSpPr/>
          <p:nvPr/>
        </p:nvGrpSpPr>
        <p:grpSpPr>
          <a:xfrm>
            <a:off x="699840" y="793791"/>
            <a:ext cx="5252855" cy="5298376"/>
            <a:chOff x="699840" y="793791"/>
            <a:chExt cx="5252855" cy="529837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108D9AE-C940-1A80-B745-30910456BE7A}"/>
                </a:ext>
              </a:extLst>
            </p:cNvPr>
            <p:cNvGrpSpPr/>
            <p:nvPr/>
          </p:nvGrpSpPr>
          <p:grpSpPr>
            <a:xfrm>
              <a:off x="699840" y="793791"/>
              <a:ext cx="5252855" cy="5298376"/>
              <a:chOff x="1857390" y="1405055"/>
              <a:chExt cx="3830320" cy="3850640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E5AB7F4-C337-4F11-E487-BBFE7A112B51}"/>
                  </a:ext>
                </a:extLst>
              </p:cNvPr>
              <p:cNvSpPr/>
              <p:nvPr/>
            </p:nvSpPr>
            <p:spPr>
              <a:xfrm>
                <a:off x="1857390" y="1405055"/>
                <a:ext cx="3830320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6FC20C2-752D-F7C4-BB5F-E3154E101289}"/>
                  </a:ext>
                </a:extLst>
              </p:cNvPr>
              <p:cNvSpPr/>
              <p:nvPr/>
            </p:nvSpPr>
            <p:spPr>
              <a:xfrm rot="2700000">
                <a:off x="3993914" y="154016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40CC0F8-6CCC-022B-0CB5-D97698B36484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8A556F-49B6-154F-DABD-12CD3E45108C}"/>
                </a:ext>
              </a:extLst>
            </p:cNvPr>
            <p:cNvSpPr txBox="1"/>
            <p:nvPr/>
          </p:nvSpPr>
          <p:spPr>
            <a:xfrm>
              <a:off x="819585" y="4539388"/>
              <a:ext cx="2206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01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89899B-A6CC-DFDF-0BFB-87A338B68FCB}"/>
                </a:ext>
              </a:extLst>
            </p:cNvPr>
            <p:cNvSpPr txBox="1"/>
            <p:nvPr/>
          </p:nvSpPr>
          <p:spPr>
            <a:xfrm>
              <a:off x="3623044" y="1743368"/>
              <a:ext cx="2206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02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8170EA-D291-DA7E-F6D1-44CE5C0844F9}"/>
              </a:ext>
            </a:extLst>
          </p:cNvPr>
          <p:cNvGrpSpPr/>
          <p:nvPr/>
        </p:nvGrpSpPr>
        <p:grpSpPr>
          <a:xfrm>
            <a:off x="699840" y="-3435735"/>
            <a:ext cx="3332480" cy="3367604"/>
            <a:chOff x="493103" y="1885643"/>
            <a:chExt cx="3332480" cy="336760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7146D25-4C92-CDD4-58BF-EC2985C61A72}"/>
                </a:ext>
              </a:extLst>
            </p:cNvPr>
            <p:cNvGrpSpPr/>
            <p:nvPr/>
          </p:nvGrpSpPr>
          <p:grpSpPr>
            <a:xfrm>
              <a:off x="493103" y="1885643"/>
              <a:ext cx="3332480" cy="3367604"/>
              <a:chOff x="578521" y="1823720"/>
              <a:chExt cx="3332480" cy="3367604"/>
            </a:xfrm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4E5AB957-B4CE-FB75-A091-4C68ED1A5D25}"/>
                  </a:ext>
                </a:extLst>
              </p:cNvPr>
              <p:cNvSpPr/>
              <p:nvPr/>
            </p:nvSpPr>
            <p:spPr>
              <a:xfrm rot="3300198">
                <a:off x="1574470" y="2271836"/>
                <a:ext cx="326247" cy="241013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9BC0E5-4F56-46F2-AA1A-0763979E2516}"/>
                  </a:ext>
                </a:extLst>
              </p:cNvPr>
              <p:cNvSpPr txBox="1"/>
              <p:nvPr/>
            </p:nvSpPr>
            <p:spPr>
              <a:xfrm>
                <a:off x="578521" y="2944555"/>
                <a:ext cx="792480" cy="2246769"/>
              </a:xfrm>
              <a:prstGeom prst="rect">
                <a:avLst/>
              </a:prstGeom>
              <a:noFill/>
              <a:effectLst>
                <a:outerShdw blurRad="152400" dist="38100" dir="10800000" algn="r" rotWithShape="0">
                  <a:prstClr val="black">
                    <a:alpha val="91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0" dirty="0">
                    <a:solidFill>
                      <a:srgbClr val="00B0F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1</a:t>
                </a:r>
              </a:p>
            </p:txBody>
          </p:sp>
          <p:sp>
            <p:nvSpPr>
              <p:cNvPr id="79" name="Parallelogram 78">
                <a:extLst>
                  <a:ext uri="{FF2B5EF4-FFF2-40B4-BE49-F238E27FC236}">
                    <a16:creationId xmlns:a16="http://schemas.microsoft.com/office/drawing/2014/main" id="{8917B516-1E48-5A62-386B-A6E0FAA404F9}"/>
                  </a:ext>
                </a:extLst>
              </p:cNvPr>
              <p:cNvSpPr/>
              <p:nvPr/>
            </p:nvSpPr>
            <p:spPr>
              <a:xfrm>
                <a:off x="1005241" y="1823720"/>
                <a:ext cx="2905760" cy="3068320"/>
              </a:xfrm>
              <a:prstGeom prst="parallelogram">
                <a:avLst>
                  <a:gd name="adj" fmla="val 339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193800" dir="10800000" sx="65000" sy="65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3243208-674D-96D0-2627-3E329562EE3E}"/>
                  </a:ext>
                </a:extLst>
              </p:cNvPr>
              <p:cNvSpPr/>
              <p:nvPr/>
            </p:nvSpPr>
            <p:spPr>
              <a:xfrm>
                <a:off x="1539761" y="1952388"/>
                <a:ext cx="1159660" cy="384671"/>
              </a:xfrm>
              <a:custGeom>
                <a:avLst/>
                <a:gdLst>
                  <a:gd name="connsiteX0" fmla="*/ 173302 w 1596180"/>
                  <a:gd name="connsiteY0" fmla="*/ 0 h 538480"/>
                  <a:gd name="connsiteX1" fmla="*/ 1326940 w 1596180"/>
                  <a:gd name="connsiteY1" fmla="*/ 0 h 538480"/>
                  <a:gd name="connsiteX2" fmla="*/ 1596180 w 1596180"/>
                  <a:gd name="connsiteY2" fmla="*/ 269240 h 538480"/>
                  <a:gd name="connsiteX3" fmla="*/ 1326940 w 1596180"/>
                  <a:gd name="connsiteY3" fmla="*/ 538480 h 538480"/>
                  <a:gd name="connsiteX4" fmla="*/ 0 w 1596180"/>
                  <a:gd name="connsiteY4" fmla="*/ 538480 h 538480"/>
                  <a:gd name="connsiteX5" fmla="*/ 173302 w 1596180"/>
                  <a:gd name="connsiteY5" fmla="*/ 0 h 5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6180" h="538480">
                    <a:moveTo>
                      <a:pt x="173302" y="0"/>
                    </a:moveTo>
                    <a:lnTo>
                      <a:pt x="1326940" y="0"/>
                    </a:lnTo>
                    <a:cubicBezTo>
                      <a:pt x="1475637" y="0"/>
                      <a:pt x="1596180" y="120543"/>
                      <a:pt x="1596180" y="269240"/>
                    </a:cubicBezTo>
                    <a:cubicBezTo>
                      <a:pt x="1596180" y="417937"/>
                      <a:pt x="1475637" y="538480"/>
                      <a:pt x="1326940" y="538480"/>
                    </a:cubicBezTo>
                    <a:lnTo>
                      <a:pt x="0" y="538480"/>
                    </a:lnTo>
                    <a:lnTo>
                      <a:pt x="173302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outerShdw blurRad="165100" dist="38100" dir="2700000" sx="114000" sy="11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E6E3C12-EE28-97F5-B22B-2BD01C9B5C5D}"/>
                </a:ext>
              </a:extLst>
            </p:cNvPr>
            <p:cNvSpPr txBox="1"/>
            <p:nvPr/>
          </p:nvSpPr>
          <p:spPr>
            <a:xfrm>
              <a:off x="1614284" y="2694386"/>
              <a:ext cx="18980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  <a:buFont typeface="+mj-lt"/>
                <a:buAutoNum type="arabicPeriod"/>
              </a:pPr>
              <a:r>
                <a:rPr lang="en-US" sz="1400" b="0" i="0" dirty="0">
                  <a:effectLst/>
                  <a:latin typeface="Inter"/>
                </a:rPr>
                <a:t>The system shall support filtering search results by date, category, and author.</a:t>
              </a:r>
            </a:p>
            <a:p>
              <a:br>
                <a:rPr lang="en-US" sz="1400" dirty="0"/>
              </a:br>
              <a:endParaRPr lang="en-US" sz="1400" dirty="0">
                <a:latin typeface="Lora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66E797-F69A-7261-18FC-D347E33950E9}"/>
              </a:ext>
            </a:extLst>
          </p:cNvPr>
          <p:cNvGrpSpPr/>
          <p:nvPr/>
        </p:nvGrpSpPr>
        <p:grpSpPr>
          <a:xfrm>
            <a:off x="9227820" y="7346563"/>
            <a:ext cx="3413760" cy="3367604"/>
            <a:chOff x="8680577" y="1942348"/>
            <a:chExt cx="3413760" cy="3367604"/>
          </a:xfrm>
        </p:grpSpPr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0EE86DFF-853B-2D54-3572-D8104F60CE63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93B230-1C17-01B6-3C65-ECA77DDA797B}"/>
                </a:ext>
              </a:extLst>
            </p:cNvPr>
            <p:cNvSpPr txBox="1"/>
            <p:nvPr/>
          </p:nvSpPr>
          <p:spPr>
            <a:xfrm>
              <a:off x="8680577" y="3063183"/>
              <a:ext cx="792480" cy="2246769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0" dirty="0">
                  <a:solidFill>
                    <a:srgbClr val="FF33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4</a:t>
              </a:r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F0A0E929-9D59-48B8-DFC9-EBF7BE62116D}"/>
                </a:ext>
              </a:extLst>
            </p:cNvPr>
            <p:cNvSpPr/>
            <p:nvPr/>
          </p:nvSpPr>
          <p:spPr>
            <a:xfrm>
              <a:off x="9188577" y="1942348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715FBE5-9648-656C-AADD-3B63626BC30A}"/>
                </a:ext>
              </a:extLst>
            </p:cNvPr>
            <p:cNvSpPr/>
            <p:nvPr/>
          </p:nvSpPr>
          <p:spPr>
            <a:xfrm>
              <a:off x="9728656" y="2059186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1D4010-344D-E044-EDBA-575FA3ED9D15}"/>
                </a:ext>
              </a:extLst>
            </p:cNvPr>
            <p:cNvSpPr txBox="1"/>
            <p:nvPr/>
          </p:nvSpPr>
          <p:spPr>
            <a:xfrm>
              <a:off x="10088219" y="2662606"/>
              <a:ext cx="18980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  <a:buFont typeface="+mj-lt"/>
                <a:buAutoNum type="arabicPeriod"/>
              </a:pPr>
              <a:r>
                <a:rPr lang="en-US" sz="1400" b="0" i="0" dirty="0">
                  <a:effectLst/>
                  <a:latin typeface="Inter"/>
                </a:rPr>
                <a:t>The system shall support filtering search results by date, category, and author.</a:t>
              </a:r>
            </a:p>
            <a:p>
              <a:br>
                <a:rPr lang="en-US" sz="1400" dirty="0"/>
              </a:br>
              <a:endParaRPr lang="en-US" sz="1400" dirty="0">
                <a:latin typeface="Lora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43442BC-BB8B-581D-C9CE-80E5E44F7126}"/>
              </a:ext>
            </a:extLst>
          </p:cNvPr>
          <p:cNvGrpSpPr/>
          <p:nvPr/>
        </p:nvGrpSpPr>
        <p:grpSpPr>
          <a:xfrm>
            <a:off x="6124283" y="-4186558"/>
            <a:ext cx="3332480" cy="3367604"/>
            <a:chOff x="6073483" y="1942348"/>
            <a:chExt cx="3332480" cy="3367604"/>
          </a:xfrm>
        </p:grpSpPr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05E8093C-2054-51C6-1371-4A91EF1803E6}"/>
                </a:ext>
              </a:extLst>
            </p:cNvPr>
            <p:cNvSpPr/>
            <p:nvPr/>
          </p:nvSpPr>
          <p:spPr>
            <a:xfrm rot="3300198">
              <a:off x="7069432" y="2390464"/>
              <a:ext cx="326247" cy="24101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5B2884B-C3C4-CF62-B791-434BA6EF699E}"/>
                </a:ext>
              </a:extLst>
            </p:cNvPr>
            <p:cNvSpPr txBox="1"/>
            <p:nvPr/>
          </p:nvSpPr>
          <p:spPr>
            <a:xfrm>
              <a:off x="6073483" y="3063183"/>
              <a:ext cx="792480" cy="2246769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0" dirty="0">
                  <a:solidFill>
                    <a:srgbClr val="7030A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3</a:t>
              </a:r>
            </a:p>
          </p:txBody>
        </p:sp>
        <p:sp>
          <p:nvSpPr>
            <p:cNvPr id="98" name="Parallelogram 97">
              <a:extLst>
                <a:ext uri="{FF2B5EF4-FFF2-40B4-BE49-F238E27FC236}">
                  <a16:creationId xmlns:a16="http://schemas.microsoft.com/office/drawing/2014/main" id="{AD982565-37C2-A518-61BB-FDC6CC83B1C8}"/>
                </a:ext>
              </a:extLst>
            </p:cNvPr>
            <p:cNvSpPr/>
            <p:nvPr/>
          </p:nvSpPr>
          <p:spPr>
            <a:xfrm>
              <a:off x="6500203" y="1942348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E0AF9D0-DD10-8B83-454A-092AEC9FD3B1}"/>
                </a:ext>
              </a:extLst>
            </p:cNvPr>
            <p:cNvSpPr/>
            <p:nvPr/>
          </p:nvSpPr>
          <p:spPr>
            <a:xfrm>
              <a:off x="7040282" y="2059187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91332C9-813E-7D1B-07F8-FB54333F444F}"/>
                </a:ext>
              </a:extLst>
            </p:cNvPr>
            <p:cNvSpPr txBox="1"/>
            <p:nvPr/>
          </p:nvSpPr>
          <p:spPr>
            <a:xfrm>
              <a:off x="7278929" y="2657008"/>
              <a:ext cx="18980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  <a:buFont typeface="+mj-lt"/>
                <a:buAutoNum type="arabicPeriod"/>
              </a:pPr>
              <a:r>
                <a:rPr lang="en-US" sz="1400" b="0" i="0" dirty="0">
                  <a:effectLst/>
                  <a:latin typeface="Inter"/>
                </a:rPr>
                <a:t>The system shall support filtering search results by date, category, and author.</a:t>
              </a:r>
            </a:p>
            <a:p>
              <a:br>
                <a:rPr lang="en-US" sz="1400" dirty="0"/>
              </a:br>
              <a:endParaRPr lang="en-US" sz="1400" dirty="0">
                <a:latin typeface="Lora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82341E-C0D9-8A8D-5E20-28DBC16F1FD5}"/>
              </a:ext>
            </a:extLst>
          </p:cNvPr>
          <p:cNvGrpSpPr/>
          <p:nvPr/>
        </p:nvGrpSpPr>
        <p:grpSpPr>
          <a:xfrm>
            <a:off x="2873188" y="7346563"/>
            <a:ext cx="3332480" cy="3367604"/>
            <a:chOff x="3252963" y="1885643"/>
            <a:chExt cx="3332480" cy="3367604"/>
          </a:xfrm>
        </p:grpSpPr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7C364F88-7021-F71C-DD1E-EB0C8A45699B}"/>
                </a:ext>
              </a:extLst>
            </p:cNvPr>
            <p:cNvSpPr/>
            <p:nvPr/>
          </p:nvSpPr>
          <p:spPr>
            <a:xfrm rot="3300198">
              <a:off x="4248912" y="2333759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B97C03B-D11C-9A64-B7F6-A50E2820BF83}"/>
                </a:ext>
              </a:extLst>
            </p:cNvPr>
            <p:cNvSpPr txBox="1"/>
            <p:nvPr/>
          </p:nvSpPr>
          <p:spPr>
            <a:xfrm>
              <a:off x="3252963" y="3006478"/>
              <a:ext cx="792480" cy="2246769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0" dirty="0">
                  <a:solidFill>
                    <a:srgbClr val="00B05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2</a:t>
              </a:r>
            </a:p>
          </p:txBody>
        </p:sp>
        <p:sp>
          <p:nvSpPr>
            <p:cNvPr id="104" name="Parallelogram 103">
              <a:extLst>
                <a:ext uri="{FF2B5EF4-FFF2-40B4-BE49-F238E27FC236}">
                  <a16:creationId xmlns:a16="http://schemas.microsoft.com/office/drawing/2014/main" id="{0C34BF3C-EC2E-75FB-513A-56B99FAE3363}"/>
                </a:ext>
              </a:extLst>
            </p:cNvPr>
            <p:cNvSpPr/>
            <p:nvPr/>
          </p:nvSpPr>
          <p:spPr>
            <a:xfrm>
              <a:off x="3679683" y="1885643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F8D8204-00AC-72AB-BC2C-D07DB79D1E22}"/>
                </a:ext>
              </a:extLst>
            </p:cNvPr>
            <p:cNvSpPr/>
            <p:nvPr/>
          </p:nvSpPr>
          <p:spPr>
            <a:xfrm>
              <a:off x="4214203" y="2011562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9C8836-DE83-4F15-EC96-08AC9E16C237}"/>
                </a:ext>
              </a:extLst>
            </p:cNvPr>
            <p:cNvSpPr txBox="1"/>
            <p:nvPr/>
          </p:nvSpPr>
          <p:spPr>
            <a:xfrm>
              <a:off x="4380059" y="2657008"/>
              <a:ext cx="18980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  <a:buFont typeface="+mj-lt"/>
                <a:buAutoNum type="arabicPeriod"/>
              </a:pPr>
              <a:r>
                <a:rPr lang="en-US" sz="1400" b="0" i="0" dirty="0">
                  <a:effectLst/>
                  <a:latin typeface="Inter"/>
                </a:rPr>
                <a:t>The system shall support filtering search results by date, category, and author.</a:t>
              </a:r>
            </a:p>
            <a:p>
              <a:br>
                <a:rPr lang="en-US" sz="1400" dirty="0"/>
              </a:br>
              <a:endParaRPr lang="en-US" sz="1400" dirty="0">
                <a:latin typeface="Lor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D0F691-9880-4CA2-B253-A88D7C544691}"/>
              </a:ext>
            </a:extLst>
          </p:cNvPr>
          <p:cNvSpPr txBox="1"/>
          <p:nvPr/>
        </p:nvSpPr>
        <p:spPr>
          <a:xfrm>
            <a:off x="4642914" y="82951"/>
            <a:ext cx="5280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FFF00"/>
                </a:solidFill>
              </a:rPr>
              <a:t>Further Extension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2DB6C7-343D-4816-8476-89CF2D070010}"/>
              </a:ext>
            </a:extLst>
          </p:cNvPr>
          <p:cNvSpPr txBox="1"/>
          <p:nvPr/>
        </p:nvSpPr>
        <p:spPr>
          <a:xfrm>
            <a:off x="-227896" y="1699702"/>
            <a:ext cx="3947008" cy="120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Online Payment Integration</a:t>
            </a:r>
            <a:endParaRPr lang="en-US" sz="3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6D8828-CB9E-49A5-8018-845E0A08B7E8}"/>
              </a:ext>
            </a:extLst>
          </p:cNvPr>
          <p:cNvSpPr txBox="1"/>
          <p:nvPr/>
        </p:nvSpPr>
        <p:spPr>
          <a:xfrm>
            <a:off x="2653382" y="3983916"/>
            <a:ext cx="4115505" cy="1308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Flexible Room 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Setup</a:t>
            </a:r>
            <a:endParaRPr lang="en-US" sz="3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AD97E8-8FD4-4972-99CF-0FAAF84ECFFE}"/>
              </a:ext>
            </a:extLst>
          </p:cNvPr>
          <p:cNvSpPr txBox="1"/>
          <p:nvPr/>
        </p:nvSpPr>
        <p:spPr>
          <a:xfrm>
            <a:off x="5637961" y="1614953"/>
            <a:ext cx="3559304" cy="1308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Food and Drink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 Reporting</a:t>
            </a:r>
            <a:endParaRPr lang="en-US" sz="3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5F6915-5858-48EE-8F0A-CC10300614E9}"/>
              </a:ext>
            </a:extLst>
          </p:cNvPr>
          <p:cNvSpPr txBox="1"/>
          <p:nvPr/>
        </p:nvSpPr>
        <p:spPr>
          <a:xfrm>
            <a:off x="8565230" y="3716012"/>
            <a:ext cx="3805883" cy="1308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A new user 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rPr>
              <a:t>(Customer) section</a:t>
            </a:r>
            <a:endParaRPr lang="en-US" sz="3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6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F1B74-C6FA-F77B-C6C5-77763395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324">
            <a:extLst>
              <a:ext uri="{FF2B5EF4-FFF2-40B4-BE49-F238E27FC236}">
                <a16:creationId xmlns:a16="http://schemas.microsoft.com/office/drawing/2014/main" id="{7AEBB404-ABBB-81D8-B0B4-EA9B7113BAE4}"/>
              </a:ext>
            </a:extLst>
          </p:cNvPr>
          <p:cNvGrpSpPr/>
          <p:nvPr/>
        </p:nvGrpSpPr>
        <p:grpSpPr>
          <a:xfrm>
            <a:off x="356521" y="1394727"/>
            <a:ext cx="2653454" cy="2678464"/>
            <a:chOff x="493103" y="1885643"/>
            <a:chExt cx="3332480" cy="3608813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35F47375-C192-B6A9-6EFA-EDE77D987EC4}"/>
                </a:ext>
              </a:extLst>
            </p:cNvPr>
            <p:cNvGrpSpPr/>
            <p:nvPr/>
          </p:nvGrpSpPr>
          <p:grpSpPr>
            <a:xfrm>
              <a:off x="493103" y="1885643"/>
              <a:ext cx="3332480" cy="3608813"/>
              <a:chOff x="578521" y="1823720"/>
              <a:chExt cx="3332480" cy="3608813"/>
            </a:xfrm>
          </p:grpSpPr>
          <p:sp>
            <p:nvSpPr>
              <p:cNvPr id="248" name="Isosceles Triangle 247">
                <a:extLst>
                  <a:ext uri="{FF2B5EF4-FFF2-40B4-BE49-F238E27FC236}">
                    <a16:creationId xmlns:a16="http://schemas.microsoft.com/office/drawing/2014/main" id="{24082CA1-0DB7-36AC-9B52-552E0359CEA2}"/>
                  </a:ext>
                </a:extLst>
              </p:cNvPr>
              <p:cNvSpPr/>
              <p:nvPr/>
            </p:nvSpPr>
            <p:spPr>
              <a:xfrm rot="3300198">
                <a:off x="1574470" y="2271836"/>
                <a:ext cx="326247" cy="241013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3491D1-3BA6-8413-AA12-BD9C50A8C6EC}"/>
                  </a:ext>
                </a:extLst>
              </p:cNvPr>
              <p:cNvSpPr txBox="1"/>
              <p:nvPr/>
            </p:nvSpPr>
            <p:spPr>
              <a:xfrm>
                <a:off x="578521" y="2882245"/>
                <a:ext cx="1121181" cy="2550288"/>
              </a:xfrm>
              <a:prstGeom prst="rect">
                <a:avLst/>
              </a:prstGeom>
              <a:noFill/>
              <a:effectLst>
                <a:outerShdw blurRad="152400" dist="38100" dir="10800000" algn="r" rotWithShape="0">
                  <a:prstClr val="black">
                    <a:alpha val="91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1700" dirty="0">
                    <a:solidFill>
                      <a:srgbClr val="00B0F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1</a:t>
                </a:r>
              </a:p>
            </p:txBody>
          </p:sp>
          <p:sp>
            <p:nvSpPr>
              <p:cNvPr id="228" name="Parallelogram 227">
                <a:extLst>
                  <a:ext uri="{FF2B5EF4-FFF2-40B4-BE49-F238E27FC236}">
                    <a16:creationId xmlns:a16="http://schemas.microsoft.com/office/drawing/2014/main" id="{F5FED86E-3DF5-5617-8CF5-FF2521B521D0}"/>
                  </a:ext>
                </a:extLst>
              </p:cNvPr>
              <p:cNvSpPr/>
              <p:nvPr/>
            </p:nvSpPr>
            <p:spPr>
              <a:xfrm>
                <a:off x="1005241" y="1823720"/>
                <a:ext cx="2905760" cy="3068320"/>
              </a:xfrm>
              <a:prstGeom prst="parallelogram">
                <a:avLst>
                  <a:gd name="adj" fmla="val 339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193800" dir="10800000" sx="65000" sy="65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168FD605-CFF2-47FB-24BC-ABE31313E870}"/>
                  </a:ext>
                </a:extLst>
              </p:cNvPr>
              <p:cNvSpPr/>
              <p:nvPr/>
            </p:nvSpPr>
            <p:spPr>
              <a:xfrm>
                <a:off x="1539761" y="1952388"/>
                <a:ext cx="1159660" cy="384671"/>
              </a:xfrm>
              <a:custGeom>
                <a:avLst/>
                <a:gdLst>
                  <a:gd name="connsiteX0" fmla="*/ 173302 w 1596180"/>
                  <a:gd name="connsiteY0" fmla="*/ 0 h 538480"/>
                  <a:gd name="connsiteX1" fmla="*/ 1326940 w 1596180"/>
                  <a:gd name="connsiteY1" fmla="*/ 0 h 538480"/>
                  <a:gd name="connsiteX2" fmla="*/ 1596180 w 1596180"/>
                  <a:gd name="connsiteY2" fmla="*/ 269240 h 538480"/>
                  <a:gd name="connsiteX3" fmla="*/ 1326940 w 1596180"/>
                  <a:gd name="connsiteY3" fmla="*/ 538480 h 538480"/>
                  <a:gd name="connsiteX4" fmla="*/ 0 w 1596180"/>
                  <a:gd name="connsiteY4" fmla="*/ 538480 h 538480"/>
                  <a:gd name="connsiteX5" fmla="*/ 173302 w 1596180"/>
                  <a:gd name="connsiteY5" fmla="*/ 0 h 5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6180" h="538480">
                    <a:moveTo>
                      <a:pt x="173302" y="0"/>
                    </a:moveTo>
                    <a:lnTo>
                      <a:pt x="1326940" y="0"/>
                    </a:lnTo>
                    <a:cubicBezTo>
                      <a:pt x="1475637" y="0"/>
                      <a:pt x="1596180" y="120543"/>
                      <a:pt x="1596180" y="269240"/>
                    </a:cubicBezTo>
                    <a:cubicBezTo>
                      <a:pt x="1596180" y="417937"/>
                      <a:pt x="1475637" y="538480"/>
                      <a:pt x="1326940" y="538480"/>
                    </a:cubicBezTo>
                    <a:lnTo>
                      <a:pt x="0" y="538480"/>
                    </a:lnTo>
                    <a:lnTo>
                      <a:pt x="173302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outerShdw blurRad="165100" dist="38100" dir="2700000" sx="114000" sy="11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0EDAE46-1CDC-6D53-BB85-D8D0DDF10140}"/>
                </a:ext>
              </a:extLst>
            </p:cNvPr>
            <p:cNvSpPr txBox="1"/>
            <p:nvPr/>
          </p:nvSpPr>
          <p:spPr>
            <a:xfrm>
              <a:off x="1484857" y="3221780"/>
              <a:ext cx="2304522" cy="953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b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516D147-9974-659D-8F64-CC9D75ADE134}"/>
              </a:ext>
            </a:extLst>
          </p:cNvPr>
          <p:cNvGrpSpPr/>
          <p:nvPr/>
        </p:nvGrpSpPr>
        <p:grpSpPr>
          <a:xfrm>
            <a:off x="8619567" y="4246550"/>
            <a:ext cx="3355609" cy="2584394"/>
            <a:chOff x="8680796" y="2059185"/>
            <a:chExt cx="4214318" cy="3482067"/>
          </a:xfrm>
        </p:grpSpPr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900FE744-6359-F2E8-1C7C-9E7ED4FDD8BE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27E4368-76DE-7BE3-6572-09A0CE9AD52B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0070C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10" name="Parallelogram 309">
              <a:extLst>
                <a:ext uri="{FF2B5EF4-FFF2-40B4-BE49-F238E27FC236}">
                  <a16:creationId xmlns:a16="http://schemas.microsoft.com/office/drawing/2014/main" id="{D7A6A0EF-EB41-D782-7771-C1726D4DB7D6}"/>
                </a:ext>
              </a:extLst>
            </p:cNvPr>
            <p:cNvSpPr/>
            <p:nvPr/>
          </p:nvSpPr>
          <p:spPr>
            <a:xfrm>
              <a:off x="9261371" y="206867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CDDC597-2506-2035-2DB1-C886D1C0E8A1}"/>
                </a:ext>
              </a:extLst>
            </p:cNvPr>
            <p:cNvSpPr/>
            <p:nvPr/>
          </p:nvSpPr>
          <p:spPr>
            <a:xfrm>
              <a:off x="9728655" y="2059185"/>
              <a:ext cx="1237673" cy="375476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49B4A9B2-E993-5309-DBFF-B69DF4390DE9}"/>
                </a:ext>
              </a:extLst>
            </p:cNvPr>
            <p:cNvSpPr txBox="1"/>
            <p:nvPr/>
          </p:nvSpPr>
          <p:spPr>
            <a:xfrm>
              <a:off x="9899923" y="3185624"/>
              <a:ext cx="2995191" cy="111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Further Extension &amp; References</a:t>
              </a: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B73FE9-68F7-6512-F345-ECC48A23B192}"/>
              </a:ext>
            </a:extLst>
          </p:cNvPr>
          <p:cNvGrpSpPr/>
          <p:nvPr/>
        </p:nvGrpSpPr>
        <p:grpSpPr>
          <a:xfrm>
            <a:off x="5925608" y="1451432"/>
            <a:ext cx="2664747" cy="2671110"/>
            <a:chOff x="6059300" y="1942348"/>
            <a:chExt cx="3346663" cy="3598904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99EA03E9-CD8E-16B1-C744-892AF9C1F34D}"/>
                </a:ext>
              </a:extLst>
            </p:cNvPr>
            <p:cNvSpPr/>
            <p:nvPr/>
          </p:nvSpPr>
          <p:spPr>
            <a:xfrm rot="3300198">
              <a:off x="7069432" y="2390464"/>
              <a:ext cx="326247" cy="24101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A4C6C2AF-95C3-33FD-B395-0F21E132E808}"/>
                </a:ext>
              </a:extLst>
            </p:cNvPr>
            <p:cNvSpPr txBox="1"/>
            <p:nvPr/>
          </p:nvSpPr>
          <p:spPr>
            <a:xfrm>
              <a:off x="6059300" y="2990964"/>
              <a:ext cx="1434389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7030A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3</a:t>
              </a:r>
            </a:p>
          </p:txBody>
        </p:sp>
        <p:sp>
          <p:nvSpPr>
            <p:cNvPr id="305" name="Parallelogram 304">
              <a:extLst>
                <a:ext uri="{FF2B5EF4-FFF2-40B4-BE49-F238E27FC236}">
                  <a16:creationId xmlns:a16="http://schemas.microsoft.com/office/drawing/2014/main" id="{1DD4DD39-DB6E-BDCA-7598-93EAD2524420}"/>
                </a:ext>
              </a:extLst>
            </p:cNvPr>
            <p:cNvSpPr/>
            <p:nvPr/>
          </p:nvSpPr>
          <p:spPr>
            <a:xfrm>
              <a:off x="6500203" y="1942348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B58F28B-04D8-1875-2842-C09F5A0E7864}"/>
                </a:ext>
              </a:extLst>
            </p:cNvPr>
            <p:cNvSpPr/>
            <p:nvPr/>
          </p:nvSpPr>
          <p:spPr>
            <a:xfrm>
              <a:off x="7040282" y="2059187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79346A7C-7070-22E4-64CC-9E4AA61379A5}"/>
                </a:ext>
              </a:extLst>
            </p:cNvPr>
            <p:cNvSpPr txBox="1"/>
            <p:nvPr/>
          </p:nvSpPr>
          <p:spPr>
            <a:xfrm>
              <a:off x="7293811" y="3058344"/>
              <a:ext cx="1898091" cy="1783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b="0" i="0" dirty="0">
                  <a:solidFill>
                    <a:srgbClr val="7030A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Aim of the Project</a:t>
              </a:r>
            </a:p>
            <a:p>
              <a:br>
                <a: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73DAAD2-C681-2E4A-4450-6DDD717BA805}"/>
              </a:ext>
            </a:extLst>
          </p:cNvPr>
          <p:cNvGrpSpPr/>
          <p:nvPr/>
        </p:nvGrpSpPr>
        <p:grpSpPr>
          <a:xfrm>
            <a:off x="3022310" y="1394727"/>
            <a:ext cx="2985689" cy="2678464"/>
            <a:chOff x="3134820" y="1885643"/>
            <a:chExt cx="3749735" cy="3608813"/>
          </a:xfrm>
        </p:grpSpPr>
        <p:sp>
          <p:nvSpPr>
            <p:cNvPr id="298" name="Isosceles Triangle 297">
              <a:extLst>
                <a:ext uri="{FF2B5EF4-FFF2-40B4-BE49-F238E27FC236}">
                  <a16:creationId xmlns:a16="http://schemas.microsoft.com/office/drawing/2014/main" id="{F58DBDCF-A9C5-0994-3BB1-0ECCD80C32FF}"/>
                </a:ext>
              </a:extLst>
            </p:cNvPr>
            <p:cNvSpPr/>
            <p:nvPr/>
          </p:nvSpPr>
          <p:spPr>
            <a:xfrm rot="3300198">
              <a:off x="4248912" y="2333759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A119B057-D057-97F9-9ADD-0FC4AC367524}"/>
                </a:ext>
              </a:extLst>
            </p:cNvPr>
            <p:cNvSpPr txBox="1"/>
            <p:nvPr/>
          </p:nvSpPr>
          <p:spPr>
            <a:xfrm>
              <a:off x="3134820" y="2944168"/>
              <a:ext cx="1566456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00B05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2</a:t>
              </a:r>
            </a:p>
          </p:txBody>
        </p:sp>
        <p:sp>
          <p:nvSpPr>
            <p:cNvPr id="300" name="Parallelogram 299">
              <a:extLst>
                <a:ext uri="{FF2B5EF4-FFF2-40B4-BE49-F238E27FC236}">
                  <a16:creationId xmlns:a16="http://schemas.microsoft.com/office/drawing/2014/main" id="{CF8971B0-592E-3DBF-A19A-C2F6CB2FC81D}"/>
                </a:ext>
              </a:extLst>
            </p:cNvPr>
            <p:cNvSpPr/>
            <p:nvPr/>
          </p:nvSpPr>
          <p:spPr>
            <a:xfrm>
              <a:off x="3679683" y="1885643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27772AD-A086-8BCC-58B7-7CA85AAE155C}"/>
                </a:ext>
              </a:extLst>
            </p:cNvPr>
            <p:cNvSpPr/>
            <p:nvPr/>
          </p:nvSpPr>
          <p:spPr>
            <a:xfrm>
              <a:off x="4214203" y="2011562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6CDDF168-2FC3-631D-528E-970F0EC2759C}"/>
                </a:ext>
              </a:extLst>
            </p:cNvPr>
            <p:cNvSpPr txBox="1"/>
            <p:nvPr/>
          </p:nvSpPr>
          <p:spPr>
            <a:xfrm>
              <a:off x="4402165" y="2974732"/>
              <a:ext cx="2482390" cy="219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Statement &amp; Problem Solution</a:t>
              </a:r>
              <a:endParaRPr lang="en-US" sz="20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b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FC8F605-FE1F-9C2B-7C68-744384D806CA}"/>
              </a:ext>
            </a:extLst>
          </p:cNvPr>
          <p:cNvGrpSpPr/>
          <p:nvPr/>
        </p:nvGrpSpPr>
        <p:grpSpPr>
          <a:xfrm rot="18900000">
            <a:off x="3191521" y="-6278927"/>
            <a:ext cx="5270416" cy="5280721"/>
            <a:chOff x="1857390" y="1405055"/>
            <a:chExt cx="3830320" cy="3850640"/>
          </a:xfrm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D5F9051-5D2C-0A00-A4E2-E432CEC3D421}"/>
                </a:ext>
              </a:extLst>
            </p:cNvPr>
            <p:cNvSpPr/>
            <p:nvPr/>
          </p:nvSpPr>
          <p:spPr>
            <a:xfrm>
              <a:off x="1857390" y="1405055"/>
              <a:ext cx="3830320" cy="3850640"/>
            </a:xfrm>
            <a:custGeom>
              <a:avLst/>
              <a:gdLst>
                <a:gd name="connsiteX0" fmla="*/ 2915920 w 3830320"/>
                <a:gd name="connsiteY0" fmla="*/ 0 h 3850640"/>
                <a:gd name="connsiteX1" fmla="*/ 3830320 w 3830320"/>
                <a:gd name="connsiteY1" fmla="*/ 914400 h 3850640"/>
                <a:gd name="connsiteX2" fmla="*/ 2915920 w 3830320"/>
                <a:gd name="connsiteY2" fmla="*/ 1828800 h 3850640"/>
                <a:gd name="connsiteX3" fmla="*/ 2529852 w 3830320"/>
                <a:gd name="connsiteY3" fmla="*/ 1828800 h 3850640"/>
                <a:gd name="connsiteX4" fmla="*/ 1828800 w 3830320"/>
                <a:gd name="connsiteY4" fmla="*/ 2529852 h 3850640"/>
                <a:gd name="connsiteX5" fmla="*/ 1828800 w 3830320"/>
                <a:gd name="connsiteY5" fmla="*/ 2936240 h 3850640"/>
                <a:gd name="connsiteX6" fmla="*/ 914400 w 3830320"/>
                <a:gd name="connsiteY6" fmla="*/ 3850640 h 3850640"/>
                <a:gd name="connsiteX7" fmla="*/ 0 w 3830320"/>
                <a:gd name="connsiteY7" fmla="*/ 2936240 h 3850640"/>
                <a:gd name="connsiteX8" fmla="*/ 914400 w 3830320"/>
                <a:gd name="connsiteY8" fmla="*/ 2021840 h 3850640"/>
                <a:gd name="connsiteX9" fmla="*/ 1300468 w 3830320"/>
                <a:gd name="connsiteY9" fmla="*/ 2021840 h 3850640"/>
                <a:gd name="connsiteX10" fmla="*/ 2001520 w 3830320"/>
                <a:gd name="connsiteY10" fmla="*/ 1320788 h 3850640"/>
                <a:gd name="connsiteX11" fmla="*/ 2001520 w 3830320"/>
                <a:gd name="connsiteY11" fmla="*/ 914400 h 3850640"/>
                <a:gd name="connsiteX12" fmla="*/ 2915920 w 3830320"/>
                <a:gd name="connsiteY12" fmla="*/ 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320" h="3850640">
                  <a:moveTo>
                    <a:pt x="2915920" y="0"/>
                  </a:moveTo>
                  <a:cubicBezTo>
                    <a:pt x="3420929" y="0"/>
                    <a:pt x="3830320" y="409391"/>
                    <a:pt x="3830320" y="914400"/>
                  </a:cubicBezTo>
                  <a:cubicBezTo>
                    <a:pt x="3830320" y="1419409"/>
                    <a:pt x="3420929" y="1828800"/>
                    <a:pt x="2915920" y="1828800"/>
                  </a:cubicBezTo>
                  <a:lnTo>
                    <a:pt x="2529852" y="1828800"/>
                  </a:lnTo>
                  <a:cubicBezTo>
                    <a:pt x="2142672" y="1828800"/>
                    <a:pt x="1828800" y="2142672"/>
                    <a:pt x="1828800" y="2529852"/>
                  </a:cubicBezTo>
                  <a:lnTo>
                    <a:pt x="1828800" y="2936240"/>
                  </a:lnTo>
                  <a:cubicBezTo>
                    <a:pt x="1828800" y="3441249"/>
                    <a:pt x="1419409" y="3850640"/>
                    <a:pt x="914400" y="3850640"/>
                  </a:cubicBezTo>
                  <a:cubicBezTo>
                    <a:pt x="409391" y="3850640"/>
                    <a:pt x="0" y="3441249"/>
                    <a:pt x="0" y="2936240"/>
                  </a:cubicBezTo>
                  <a:cubicBezTo>
                    <a:pt x="0" y="2431231"/>
                    <a:pt x="409391" y="2021840"/>
                    <a:pt x="914400" y="2021840"/>
                  </a:cubicBezTo>
                  <a:lnTo>
                    <a:pt x="1300468" y="2021840"/>
                  </a:lnTo>
                  <a:cubicBezTo>
                    <a:pt x="1687648" y="2021840"/>
                    <a:pt x="2001520" y="1707968"/>
                    <a:pt x="2001520" y="1320788"/>
                  </a:cubicBezTo>
                  <a:lnTo>
                    <a:pt x="2001520" y="914400"/>
                  </a:lnTo>
                  <a:cubicBezTo>
                    <a:pt x="2001520" y="409391"/>
                    <a:pt x="2410911" y="0"/>
                    <a:pt x="2915920" y="0"/>
                  </a:cubicBezTo>
                  <a:close/>
                </a:path>
              </a:pathLst>
            </a:custGeom>
            <a:gradFill>
              <a:gsLst>
                <a:gs pos="100000">
                  <a:srgbClr val="FF6600"/>
                </a:gs>
                <a:gs pos="75000">
                  <a:srgbClr val="FF8000"/>
                </a:gs>
                <a:gs pos="32000">
                  <a:srgbClr val="E41C1C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B6DCFD8E-F2D3-87AC-A70B-B53FA899CF8B}"/>
                </a:ext>
              </a:extLst>
            </p:cNvPr>
            <p:cNvSpPr/>
            <p:nvPr/>
          </p:nvSpPr>
          <p:spPr>
            <a:xfrm rot="2700000">
              <a:off x="3993914" y="154016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370C5CF2-99EA-651A-9F4D-4D966730CDC9}"/>
                </a:ext>
              </a:extLst>
            </p:cNvPr>
            <p:cNvSpPr/>
            <p:nvPr/>
          </p:nvSpPr>
          <p:spPr>
            <a:xfrm rot="2700000">
              <a:off x="1975152" y="357329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82629F6-F624-46BF-9B9D-3053B4F16E6F}"/>
              </a:ext>
            </a:extLst>
          </p:cNvPr>
          <p:cNvGrpSpPr/>
          <p:nvPr/>
        </p:nvGrpSpPr>
        <p:grpSpPr>
          <a:xfrm rot="18900000">
            <a:off x="3203611" y="-6273807"/>
            <a:ext cx="5252855" cy="5298376"/>
            <a:chOff x="6224145" y="755934"/>
            <a:chExt cx="5252855" cy="5298376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AAF960F-7977-C84D-F156-A6958731B23B}"/>
                </a:ext>
              </a:extLst>
            </p:cNvPr>
            <p:cNvGrpSpPr/>
            <p:nvPr/>
          </p:nvGrpSpPr>
          <p:grpSpPr>
            <a:xfrm rot="10800000">
              <a:off x="6224145" y="755934"/>
              <a:ext cx="5252855" cy="5298376"/>
              <a:chOff x="1857390" y="1405055"/>
              <a:chExt cx="3830320" cy="3850640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A85EDCCD-445B-AA04-F028-3D05C8BCCE36}"/>
                  </a:ext>
                </a:extLst>
              </p:cNvPr>
              <p:cNvSpPr/>
              <p:nvPr/>
            </p:nvSpPr>
            <p:spPr>
              <a:xfrm>
                <a:off x="1857390" y="1405055"/>
                <a:ext cx="3830320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7436129E-6816-F3E7-CAD9-DD75C7F01CE2}"/>
                  </a:ext>
                </a:extLst>
              </p:cNvPr>
              <p:cNvSpPr/>
              <p:nvPr/>
            </p:nvSpPr>
            <p:spPr>
              <a:xfrm rot="2700000">
                <a:off x="3993914" y="154016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A01F298F-120A-9C2E-9B86-4D565AE18B01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59E8EC77-9C12-7201-0BCC-E56A8940A7DE}"/>
                </a:ext>
              </a:extLst>
            </p:cNvPr>
            <p:cNvSpPr txBox="1"/>
            <p:nvPr/>
          </p:nvSpPr>
          <p:spPr>
            <a:xfrm>
              <a:off x="6391949" y="4123413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03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B3CBC39A-5F78-982F-D630-B04392A6BC6F}"/>
                </a:ext>
              </a:extLst>
            </p:cNvPr>
            <p:cNvSpPr txBox="1"/>
            <p:nvPr/>
          </p:nvSpPr>
          <p:spPr>
            <a:xfrm>
              <a:off x="9146522" y="1278137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04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4284DB2-A575-6A38-6DAF-99FD6AEBEFD4}"/>
              </a:ext>
            </a:extLst>
          </p:cNvPr>
          <p:cNvGrpSpPr/>
          <p:nvPr/>
        </p:nvGrpSpPr>
        <p:grpSpPr>
          <a:xfrm rot="18900000">
            <a:off x="3196993" y="-6259826"/>
            <a:ext cx="5252855" cy="5298376"/>
            <a:chOff x="699841" y="793791"/>
            <a:chExt cx="5252855" cy="5298376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EFB5B0EB-C197-9359-1C20-2F946B6AC557}"/>
                </a:ext>
              </a:extLst>
            </p:cNvPr>
            <p:cNvGrpSpPr/>
            <p:nvPr/>
          </p:nvGrpSpPr>
          <p:grpSpPr>
            <a:xfrm>
              <a:off x="699841" y="793791"/>
              <a:ext cx="5252855" cy="5298376"/>
              <a:chOff x="1857391" y="1405055"/>
              <a:chExt cx="3830320" cy="385064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EB08B6D7-2E1D-6602-647B-0944E988E4EC}"/>
                  </a:ext>
                </a:extLst>
              </p:cNvPr>
              <p:cNvSpPr/>
              <p:nvPr/>
            </p:nvSpPr>
            <p:spPr>
              <a:xfrm>
                <a:off x="1857391" y="1405055"/>
                <a:ext cx="3830320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7E566632-F930-0791-4205-5FA45D88D8F8}"/>
                  </a:ext>
                </a:extLst>
              </p:cNvPr>
              <p:cNvSpPr/>
              <p:nvPr/>
            </p:nvSpPr>
            <p:spPr>
              <a:xfrm rot="2700000">
                <a:off x="3993914" y="154016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E1DF87EB-830A-E7D8-0DDD-9D31AAE3E721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EF54196-6202-2888-76DD-45A5C1E98D00}"/>
                </a:ext>
              </a:extLst>
            </p:cNvPr>
            <p:cNvSpPr txBox="1"/>
            <p:nvPr/>
          </p:nvSpPr>
          <p:spPr>
            <a:xfrm>
              <a:off x="976552" y="4275813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01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B96109CC-4F3C-A14E-40FF-3ABB5FB2DE6C}"/>
                </a:ext>
              </a:extLst>
            </p:cNvPr>
            <p:cNvSpPr txBox="1"/>
            <p:nvPr/>
          </p:nvSpPr>
          <p:spPr>
            <a:xfrm>
              <a:off x="3603739" y="1447242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032F84-5750-DF22-7194-174C698485D6}"/>
              </a:ext>
            </a:extLst>
          </p:cNvPr>
          <p:cNvSpPr txBox="1"/>
          <p:nvPr/>
        </p:nvSpPr>
        <p:spPr>
          <a:xfrm>
            <a:off x="3200015" y="348493"/>
            <a:ext cx="6099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for Presentation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0692DD-205A-E84D-5AA4-E8CC1CBBA899}"/>
              </a:ext>
            </a:extLst>
          </p:cNvPr>
          <p:cNvGrpSpPr/>
          <p:nvPr/>
        </p:nvGrpSpPr>
        <p:grpSpPr>
          <a:xfrm>
            <a:off x="8521987" y="1469268"/>
            <a:ext cx="2704370" cy="2690197"/>
            <a:chOff x="8680796" y="1916631"/>
            <a:chExt cx="3396426" cy="362462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A1F2808-FE38-F2C4-11F7-6ED61F600135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8306E-6083-34AE-C47A-F738268EDE60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FF330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6A84B34F-1486-954E-BB75-283D25D7629B}"/>
                </a:ext>
              </a:extLst>
            </p:cNvPr>
            <p:cNvSpPr/>
            <p:nvPr/>
          </p:nvSpPr>
          <p:spPr>
            <a:xfrm>
              <a:off x="9171462" y="191663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10AC5C-D92E-A19F-1163-5B0F29F71DF6}"/>
                </a:ext>
              </a:extLst>
            </p:cNvPr>
            <p:cNvSpPr/>
            <p:nvPr/>
          </p:nvSpPr>
          <p:spPr>
            <a:xfrm>
              <a:off x="9728656" y="2059186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354E9-6581-7384-7DD7-0BBA87CF92D2}"/>
                </a:ext>
              </a:extLst>
            </p:cNvPr>
            <p:cNvSpPr txBox="1"/>
            <p:nvPr/>
          </p:nvSpPr>
          <p:spPr>
            <a:xfrm>
              <a:off x="9961461" y="2993847"/>
              <a:ext cx="1898091" cy="136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sz="20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Objectives</a:t>
              </a:r>
            </a:p>
            <a:p>
              <a:b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C2000-14B4-E264-DC2F-5551AA3BF244}"/>
              </a:ext>
            </a:extLst>
          </p:cNvPr>
          <p:cNvGrpSpPr/>
          <p:nvPr/>
        </p:nvGrpSpPr>
        <p:grpSpPr>
          <a:xfrm>
            <a:off x="3012524" y="4232890"/>
            <a:ext cx="2938491" cy="2584392"/>
            <a:chOff x="6059300" y="2059187"/>
            <a:chExt cx="3690459" cy="3482065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1A2F5A1-7B54-3F28-45A7-9F91D7FE536B}"/>
                </a:ext>
              </a:extLst>
            </p:cNvPr>
            <p:cNvSpPr/>
            <p:nvPr/>
          </p:nvSpPr>
          <p:spPr>
            <a:xfrm rot="3300198">
              <a:off x="7069432" y="2390464"/>
              <a:ext cx="326247" cy="24101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98322E-2279-BA9D-BD66-E99105B3DC0A}"/>
                </a:ext>
              </a:extLst>
            </p:cNvPr>
            <p:cNvSpPr txBox="1"/>
            <p:nvPr/>
          </p:nvSpPr>
          <p:spPr>
            <a:xfrm>
              <a:off x="6059300" y="2990964"/>
              <a:ext cx="1434389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chemeClr val="accent1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6 </a:t>
              </a: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42EBC22F-894B-3C44-DC9D-5896FDF66363}"/>
                </a:ext>
              </a:extLst>
            </p:cNvPr>
            <p:cNvSpPr/>
            <p:nvPr/>
          </p:nvSpPr>
          <p:spPr>
            <a:xfrm>
              <a:off x="6598003" y="2160926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295342-C108-092F-9609-F0BDF61ADC2C}"/>
                </a:ext>
              </a:extLst>
            </p:cNvPr>
            <p:cNvSpPr/>
            <p:nvPr/>
          </p:nvSpPr>
          <p:spPr>
            <a:xfrm>
              <a:off x="7040282" y="2059187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96490-F269-C39A-3C8B-7470FCFD355D}"/>
                </a:ext>
              </a:extLst>
            </p:cNvPr>
            <p:cNvSpPr txBox="1"/>
            <p:nvPr/>
          </p:nvSpPr>
          <p:spPr>
            <a:xfrm>
              <a:off x="7085684" y="3208672"/>
              <a:ext cx="2664075" cy="21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Myanmar Text" panose="020B0502040204020203" pitchFamily="34" charset="0"/>
                </a:rPr>
                <a:t>Form/Screen Design</a:t>
              </a:r>
            </a:p>
            <a:p>
              <a:endPara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spcBef>
                  <a:spcPts val="300"/>
                </a:spcBef>
              </a:pPr>
              <a:endPara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8BDEA9-B85D-77EA-8CC7-125D3D3CC695}"/>
              </a:ext>
            </a:extLst>
          </p:cNvPr>
          <p:cNvGrpSpPr/>
          <p:nvPr/>
        </p:nvGrpSpPr>
        <p:grpSpPr>
          <a:xfrm>
            <a:off x="548842" y="4169757"/>
            <a:ext cx="2766574" cy="2678464"/>
            <a:chOff x="3134820" y="1885643"/>
            <a:chExt cx="3474548" cy="3608813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A3CCB3F-E8F7-26EB-EF21-0177907BB43F}"/>
                </a:ext>
              </a:extLst>
            </p:cNvPr>
            <p:cNvSpPr/>
            <p:nvPr/>
          </p:nvSpPr>
          <p:spPr>
            <a:xfrm rot="3300198">
              <a:off x="4248912" y="2333759"/>
              <a:ext cx="326247" cy="24101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81739E-EF13-EDA2-643E-5B8DD3CAAB60}"/>
                </a:ext>
              </a:extLst>
            </p:cNvPr>
            <p:cNvSpPr txBox="1"/>
            <p:nvPr/>
          </p:nvSpPr>
          <p:spPr>
            <a:xfrm>
              <a:off x="3134820" y="2944168"/>
              <a:ext cx="1566456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7030A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21F22ED1-FA8E-5A5B-A38A-7ED28965DAE6}"/>
                </a:ext>
              </a:extLst>
            </p:cNvPr>
            <p:cNvSpPr/>
            <p:nvPr/>
          </p:nvSpPr>
          <p:spPr>
            <a:xfrm>
              <a:off x="3703608" y="1885643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E4728D-1F2B-9229-8B13-EA0A03FCFD66}"/>
                </a:ext>
              </a:extLst>
            </p:cNvPr>
            <p:cNvSpPr/>
            <p:nvPr/>
          </p:nvSpPr>
          <p:spPr>
            <a:xfrm>
              <a:off x="4214203" y="2011562"/>
              <a:ext cx="1159660" cy="384671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B14D34-5BA5-4794-A50A-665993B7CC6E}"/>
                </a:ext>
              </a:extLst>
            </p:cNvPr>
            <p:cNvSpPr txBox="1"/>
            <p:nvPr/>
          </p:nvSpPr>
          <p:spPr>
            <a:xfrm>
              <a:off x="4407749" y="3173445"/>
              <a:ext cx="1898091" cy="111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Diagram &amp; Chart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2A4C8F-66CF-E8FC-9395-8BEB4F2C186F}"/>
              </a:ext>
            </a:extLst>
          </p:cNvPr>
          <p:cNvSpPr/>
          <p:nvPr/>
        </p:nvSpPr>
        <p:spPr>
          <a:xfrm rot="2575426">
            <a:off x="-6445155" y="5847978"/>
            <a:ext cx="3748445" cy="14873398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37FFED-B086-A227-5EDF-A72AB9417BAC}"/>
              </a:ext>
            </a:extLst>
          </p:cNvPr>
          <p:cNvGrpSpPr/>
          <p:nvPr/>
        </p:nvGrpSpPr>
        <p:grpSpPr>
          <a:xfrm>
            <a:off x="2566453" y="6586687"/>
            <a:ext cx="6467207" cy="8107135"/>
            <a:chOff x="6564087" y="-2820202"/>
            <a:chExt cx="6467207" cy="8107135"/>
          </a:xfrm>
          <a:blipFill>
            <a:blip r:embed="rId3"/>
            <a:stretch>
              <a:fillRect/>
            </a:stretch>
          </a:blip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7885A71-94DF-327F-CEC4-494F98CCBBBC}"/>
                </a:ext>
              </a:extLst>
            </p:cNvPr>
            <p:cNvSpPr/>
            <p:nvPr/>
          </p:nvSpPr>
          <p:spPr>
            <a:xfrm rot="2575426">
              <a:off x="7330534" y="-2284319"/>
              <a:ext cx="2296363" cy="67144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A6EF488-61CC-BACE-763A-54F9509B4551}"/>
                </a:ext>
              </a:extLst>
            </p:cNvPr>
            <p:cNvSpPr/>
            <p:nvPr/>
          </p:nvSpPr>
          <p:spPr>
            <a:xfrm rot="2575426">
              <a:off x="8397084" y="2454063"/>
              <a:ext cx="1711850" cy="215815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FDE19B81-0DF2-3F26-85C2-FCA6655624B5}"/>
                </a:ext>
              </a:extLst>
            </p:cNvPr>
            <p:cNvSpPr/>
            <p:nvPr/>
          </p:nvSpPr>
          <p:spPr>
            <a:xfrm rot="2575426">
              <a:off x="11444381" y="266125"/>
              <a:ext cx="1196615" cy="50208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5A11A924-D6D5-C677-60FE-55B8F322BDC5}"/>
                </a:ext>
              </a:extLst>
            </p:cNvPr>
            <p:cNvSpPr/>
            <p:nvPr/>
          </p:nvSpPr>
          <p:spPr>
            <a:xfrm rot="2575426">
              <a:off x="11319444" y="-2820202"/>
              <a:ext cx="1711850" cy="625299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4B4012CA-9EDE-2621-E585-30BB95F83C0D}"/>
                </a:ext>
              </a:extLst>
            </p:cNvPr>
            <p:cNvSpPr/>
            <p:nvPr/>
          </p:nvSpPr>
          <p:spPr>
            <a:xfrm rot="2575426">
              <a:off x="6564087" y="-1879345"/>
              <a:ext cx="849995" cy="38949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D0C6D797-DD18-EBBA-87E5-D1B16ACA17A4}"/>
              </a:ext>
            </a:extLst>
          </p:cNvPr>
          <p:cNvSpPr/>
          <p:nvPr/>
        </p:nvSpPr>
        <p:spPr>
          <a:xfrm rot="2575426">
            <a:off x="3596647" y="-3776407"/>
            <a:ext cx="801850" cy="300717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FE1E7895-7425-267F-C18A-A9CBB197774E}"/>
              </a:ext>
            </a:extLst>
          </p:cNvPr>
          <p:cNvSpPr/>
          <p:nvPr/>
        </p:nvSpPr>
        <p:spPr>
          <a:xfrm rot="2575426">
            <a:off x="13407574" y="-4225258"/>
            <a:ext cx="1129937" cy="3296794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7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C77EE8-C5F0-4B27-9570-E2109F748D9D}"/>
              </a:ext>
            </a:extLst>
          </p:cNvPr>
          <p:cNvGrpSpPr/>
          <p:nvPr/>
        </p:nvGrpSpPr>
        <p:grpSpPr>
          <a:xfrm>
            <a:off x="5787093" y="4209474"/>
            <a:ext cx="3279385" cy="2584393"/>
            <a:chOff x="8680796" y="2059186"/>
            <a:chExt cx="4194665" cy="3482066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6A12C47-D42C-4B4F-94F1-7DBB9D63E466}"/>
                </a:ext>
              </a:extLst>
            </p:cNvPr>
            <p:cNvSpPr/>
            <p:nvPr/>
          </p:nvSpPr>
          <p:spPr>
            <a:xfrm rot="3300198">
              <a:off x="9757806" y="2390464"/>
              <a:ext cx="326247" cy="2410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5B0ADA5-8A5E-4F1D-8F36-F4FA840EF23C}"/>
                </a:ext>
              </a:extLst>
            </p:cNvPr>
            <p:cNvSpPr txBox="1"/>
            <p:nvPr/>
          </p:nvSpPr>
          <p:spPr>
            <a:xfrm>
              <a:off x="8680796" y="2990964"/>
              <a:ext cx="1898091" cy="2550288"/>
            </a:xfrm>
            <a:prstGeom prst="rect">
              <a:avLst/>
            </a:prstGeom>
            <a:noFill/>
            <a:effectLst>
              <a:outerShdw blurRad="152400" dist="38100" dir="10800000" algn="r" rotWithShape="0">
                <a:prstClr val="black">
                  <a:alpha val="9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1700" dirty="0">
                  <a:solidFill>
                    <a:srgbClr val="FF0000"/>
                  </a:solidFill>
                  <a:latin typeface="Times New Roman" panose="02020603050405020304" pitchFamily="18" charset="0"/>
                  <a:ea typeface="Adobe Gothic Std B" panose="020B0800000000000000" pitchFamily="34" charset="-128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3B86E327-FBF9-4F75-B6D4-8E8544D08BA8}"/>
                </a:ext>
              </a:extLst>
            </p:cNvPr>
            <p:cNvSpPr/>
            <p:nvPr/>
          </p:nvSpPr>
          <p:spPr>
            <a:xfrm>
              <a:off x="9261371" y="2068671"/>
              <a:ext cx="2905760" cy="3068320"/>
            </a:xfrm>
            <a:prstGeom prst="parallelogram">
              <a:avLst>
                <a:gd name="adj" fmla="val 33984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93800" dir="10800000" sx="65000" sy="6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F373BD4-DF28-434B-A08F-5267A8665AC3}"/>
                </a:ext>
              </a:extLst>
            </p:cNvPr>
            <p:cNvSpPr/>
            <p:nvPr/>
          </p:nvSpPr>
          <p:spPr>
            <a:xfrm>
              <a:off x="9728657" y="2059186"/>
              <a:ext cx="1113862" cy="400904"/>
            </a:xfrm>
            <a:custGeom>
              <a:avLst/>
              <a:gdLst>
                <a:gd name="connsiteX0" fmla="*/ 173302 w 1596180"/>
                <a:gd name="connsiteY0" fmla="*/ 0 h 538480"/>
                <a:gd name="connsiteX1" fmla="*/ 1326940 w 1596180"/>
                <a:gd name="connsiteY1" fmla="*/ 0 h 538480"/>
                <a:gd name="connsiteX2" fmla="*/ 1596180 w 1596180"/>
                <a:gd name="connsiteY2" fmla="*/ 269240 h 538480"/>
                <a:gd name="connsiteX3" fmla="*/ 1326940 w 1596180"/>
                <a:gd name="connsiteY3" fmla="*/ 538480 h 538480"/>
                <a:gd name="connsiteX4" fmla="*/ 0 w 1596180"/>
                <a:gd name="connsiteY4" fmla="*/ 538480 h 538480"/>
                <a:gd name="connsiteX5" fmla="*/ 173302 w 1596180"/>
                <a:gd name="connsiteY5" fmla="*/ 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180" h="538480">
                  <a:moveTo>
                    <a:pt x="173302" y="0"/>
                  </a:moveTo>
                  <a:lnTo>
                    <a:pt x="1326940" y="0"/>
                  </a:lnTo>
                  <a:cubicBezTo>
                    <a:pt x="1475637" y="0"/>
                    <a:pt x="1596180" y="120543"/>
                    <a:pt x="1596180" y="269240"/>
                  </a:cubicBezTo>
                  <a:cubicBezTo>
                    <a:pt x="1596180" y="417937"/>
                    <a:pt x="1475637" y="538480"/>
                    <a:pt x="1326940" y="538480"/>
                  </a:cubicBezTo>
                  <a:lnTo>
                    <a:pt x="0" y="538480"/>
                  </a:lnTo>
                  <a:lnTo>
                    <a:pt x="173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65100" dist="38100" dir="2700000" sx="114000" sy="11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647260D-B72D-4778-838A-E55CD0DA8BE2}"/>
                </a:ext>
              </a:extLst>
            </p:cNvPr>
            <p:cNvSpPr txBox="1"/>
            <p:nvPr/>
          </p:nvSpPr>
          <p:spPr>
            <a:xfrm>
              <a:off x="9880270" y="3288632"/>
              <a:ext cx="2995191" cy="98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tabLst>
                  <a:tab pos="5086350" algn="l"/>
                </a:tabLst>
              </a:pPr>
              <a:r>
                <a:rPr lang="en-US" sz="20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Advantages &amp; Disadvantages</a:t>
              </a:r>
              <a:endPara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07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4FD095-9691-4D0F-BCEE-AA05CB8065E5}"/>
              </a:ext>
            </a:extLst>
          </p:cNvPr>
          <p:cNvGrpSpPr/>
          <p:nvPr/>
        </p:nvGrpSpPr>
        <p:grpSpPr>
          <a:xfrm>
            <a:off x="532976" y="1175657"/>
            <a:ext cx="4742914" cy="756492"/>
            <a:chOff x="1537099" y="3066143"/>
            <a:chExt cx="3077559" cy="7564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114A73-3A6C-44B7-AB0D-F1A15750934B}"/>
                </a:ext>
              </a:extLst>
            </p:cNvPr>
            <p:cNvGrpSpPr/>
            <p:nvPr/>
          </p:nvGrpSpPr>
          <p:grpSpPr>
            <a:xfrm>
              <a:off x="1571173" y="3066143"/>
              <a:ext cx="2989942" cy="725715"/>
              <a:chOff x="6653983" y="4376062"/>
              <a:chExt cx="3193964" cy="725715"/>
            </a:xfrm>
          </p:grpSpPr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9E31F406-A34E-44C8-B879-111E882701E0}"/>
                  </a:ext>
                </a:extLst>
              </p:cNvPr>
              <p:cNvSpPr/>
              <p:nvPr/>
            </p:nvSpPr>
            <p:spPr>
              <a:xfrm rot="5400000">
                <a:off x="7786098" y="3243947"/>
                <a:ext cx="725714" cy="2989943"/>
              </a:xfrm>
              <a:prstGeom prst="round2Same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5D301D7-FB80-4492-9892-F5F8B952CCB1}"/>
                  </a:ext>
                </a:extLst>
              </p:cNvPr>
              <p:cNvSpPr/>
              <p:nvPr/>
            </p:nvSpPr>
            <p:spPr>
              <a:xfrm rot="5400000">
                <a:off x="9224377" y="4478207"/>
                <a:ext cx="725714" cy="521426"/>
              </a:xfrm>
              <a:custGeom>
                <a:avLst/>
                <a:gdLst>
                  <a:gd name="connsiteX0" fmla="*/ 0 w 725714"/>
                  <a:gd name="connsiteY0" fmla="*/ 370113 h 370113"/>
                  <a:gd name="connsiteX1" fmla="*/ 0 w 725714"/>
                  <a:gd name="connsiteY1" fmla="*/ 120955 h 370113"/>
                  <a:gd name="connsiteX2" fmla="*/ 120955 w 725714"/>
                  <a:gd name="connsiteY2" fmla="*/ 0 h 370113"/>
                  <a:gd name="connsiteX3" fmla="*/ 604759 w 725714"/>
                  <a:gd name="connsiteY3" fmla="*/ 0 h 370113"/>
                  <a:gd name="connsiteX4" fmla="*/ 725714 w 725714"/>
                  <a:gd name="connsiteY4" fmla="*/ 120955 h 370113"/>
                  <a:gd name="connsiteX5" fmla="*/ 725714 w 725714"/>
                  <a:gd name="connsiteY5" fmla="*/ 370113 h 37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714" h="370113">
                    <a:moveTo>
                      <a:pt x="0" y="370113"/>
                    </a:moveTo>
                    <a:lnTo>
                      <a:pt x="0" y="120955"/>
                    </a:lnTo>
                    <a:cubicBezTo>
                      <a:pt x="0" y="54153"/>
                      <a:pt x="54153" y="0"/>
                      <a:pt x="120955" y="0"/>
                    </a:cubicBezTo>
                    <a:lnTo>
                      <a:pt x="604759" y="0"/>
                    </a:lnTo>
                    <a:cubicBezTo>
                      <a:pt x="671561" y="0"/>
                      <a:pt x="725714" y="54153"/>
                      <a:pt x="725714" y="120955"/>
                    </a:cubicBezTo>
                    <a:lnTo>
                      <a:pt x="725714" y="370113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5BE589-0078-4EDB-8436-7CF16883001E}"/>
                </a:ext>
              </a:extLst>
            </p:cNvPr>
            <p:cNvSpPr txBox="1"/>
            <p:nvPr/>
          </p:nvSpPr>
          <p:spPr>
            <a:xfrm>
              <a:off x="1537099" y="3237860"/>
              <a:ext cx="2901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u="sng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Myanmar Text" panose="020B050204020402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https://www.youtube.com/@marcomanchann</a:t>
              </a:r>
              <a:endParaRPr lang="en-US" sz="16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endParaRPr>
            </a:p>
            <a:p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F49424-1701-4D96-91F4-CD7A74DAA37D}"/>
                </a:ext>
              </a:extLst>
            </p:cNvPr>
            <p:cNvSpPr txBox="1"/>
            <p:nvPr/>
          </p:nvSpPr>
          <p:spPr>
            <a:xfrm>
              <a:off x="4193744" y="3221896"/>
              <a:ext cx="420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  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A852C1-D8D6-49FC-8862-754AF2B2987B}"/>
              </a:ext>
            </a:extLst>
          </p:cNvPr>
          <p:cNvGrpSpPr/>
          <p:nvPr/>
        </p:nvGrpSpPr>
        <p:grpSpPr>
          <a:xfrm>
            <a:off x="244095" y="997864"/>
            <a:ext cx="4891314" cy="1074057"/>
            <a:chOff x="653142" y="1175655"/>
            <a:chExt cx="2989943" cy="107405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0B2F66-A9D7-42E2-B5DD-069A4D272253}"/>
                </a:ext>
              </a:extLst>
            </p:cNvPr>
            <p:cNvSpPr/>
            <p:nvPr/>
          </p:nvSpPr>
          <p:spPr>
            <a:xfrm rot="16200000">
              <a:off x="1611085" y="217712"/>
              <a:ext cx="1074057" cy="2989943"/>
            </a:xfrm>
            <a:custGeom>
              <a:avLst/>
              <a:gdLst>
                <a:gd name="connsiteX0" fmla="*/ 1074057 w 1074057"/>
                <a:gd name="connsiteY0" fmla="*/ 179013 h 2989943"/>
                <a:gd name="connsiteX1" fmla="*/ 1074057 w 1074057"/>
                <a:gd name="connsiteY1" fmla="*/ 2989943 h 2989943"/>
                <a:gd name="connsiteX2" fmla="*/ 899885 w 1074057"/>
                <a:gd name="connsiteY2" fmla="*/ 2989943 h 2989943"/>
                <a:gd name="connsiteX3" fmla="*/ 537028 w 1074057"/>
                <a:gd name="connsiteY3" fmla="*/ 2619829 h 2989943"/>
                <a:gd name="connsiteX4" fmla="*/ 174171 w 1074057"/>
                <a:gd name="connsiteY4" fmla="*/ 2989943 h 2989943"/>
                <a:gd name="connsiteX5" fmla="*/ 0 w 1074057"/>
                <a:gd name="connsiteY5" fmla="*/ 2989943 h 2989943"/>
                <a:gd name="connsiteX6" fmla="*/ 0 w 1074057"/>
                <a:gd name="connsiteY6" fmla="*/ 179013 h 2989943"/>
                <a:gd name="connsiteX7" fmla="*/ 179013 w 1074057"/>
                <a:gd name="connsiteY7" fmla="*/ 0 h 2989943"/>
                <a:gd name="connsiteX8" fmla="*/ 895044 w 1074057"/>
                <a:gd name="connsiteY8" fmla="*/ 0 h 2989943"/>
                <a:gd name="connsiteX9" fmla="*/ 1074057 w 1074057"/>
                <a:gd name="connsiteY9" fmla="*/ 179013 h 29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4057" h="2989943">
                  <a:moveTo>
                    <a:pt x="1074057" y="179013"/>
                  </a:moveTo>
                  <a:lnTo>
                    <a:pt x="1074057" y="2989943"/>
                  </a:lnTo>
                  <a:lnTo>
                    <a:pt x="899885" y="2989943"/>
                  </a:lnTo>
                  <a:cubicBezTo>
                    <a:pt x="899885" y="2785535"/>
                    <a:pt x="737428" y="2619829"/>
                    <a:pt x="537028" y="2619829"/>
                  </a:cubicBezTo>
                  <a:cubicBezTo>
                    <a:pt x="336628" y="2619829"/>
                    <a:pt x="174171" y="2785535"/>
                    <a:pt x="174171" y="2989943"/>
                  </a:cubicBezTo>
                  <a:lnTo>
                    <a:pt x="0" y="2989943"/>
                  </a:lnTo>
                  <a:lnTo>
                    <a:pt x="0" y="179013"/>
                  </a:lnTo>
                  <a:cubicBezTo>
                    <a:pt x="0" y="80147"/>
                    <a:pt x="80147" y="0"/>
                    <a:pt x="179013" y="0"/>
                  </a:cubicBezTo>
                  <a:lnTo>
                    <a:pt x="895044" y="0"/>
                  </a:lnTo>
                  <a:cubicBezTo>
                    <a:pt x="993910" y="0"/>
                    <a:pt x="1074057" y="80147"/>
                    <a:pt x="1074057" y="179013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436CFF-0854-4153-9EA4-8F890AF987B3}"/>
                </a:ext>
              </a:extLst>
            </p:cNvPr>
            <p:cNvSpPr/>
            <p:nvPr/>
          </p:nvSpPr>
          <p:spPr>
            <a:xfrm rot="16200000">
              <a:off x="1799771" y="322942"/>
              <a:ext cx="725714" cy="2779486"/>
            </a:xfrm>
            <a:custGeom>
              <a:avLst/>
              <a:gdLst>
                <a:gd name="connsiteX0" fmla="*/ 725714 w 725714"/>
                <a:gd name="connsiteY0" fmla="*/ 120955 h 2779486"/>
                <a:gd name="connsiteX1" fmla="*/ 725714 w 725714"/>
                <a:gd name="connsiteY1" fmla="*/ 2779486 h 2779486"/>
                <a:gd name="connsiteX2" fmla="*/ 643226 w 725714"/>
                <a:gd name="connsiteY2" fmla="*/ 2779486 h 2779486"/>
                <a:gd name="connsiteX3" fmla="*/ 647246 w 725714"/>
                <a:gd name="connsiteY3" fmla="*/ 2768963 h 2779486"/>
                <a:gd name="connsiteX4" fmla="*/ 653144 w 725714"/>
                <a:gd name="connsiteY4" fmla="*/ 2721430 h 2779486"/>
                <a:gd name="connsiteX5" fmla="*/ 362857 w 725714"/>
                <a:gd name="connsiteY5" fmla="*/ 2485573 h 2779486"/>
                <a:gd name="connsiteX6" fmla="*/ 72570 w 725714"/>
                <a:gd name="connsiteY6" fmla="*/ 2721430 h 2779486"/>
                <a:gd name="connsiteX7" fmla="*/ 78467 w 725714"/>
                <a:gd name="connsiteY7" fmla="*/ 2768963 h 2779486"/>
                <a:gd name="connsiteX8" fmla="*/ 82488 w 725714"/>
                <a:gd name="connsiteY8" fmla="*/ 2779486 h 2779486"/>
                <a:gd name="connsiteX9" fmla="*/ 0 w 725714"/>
                <a:gd name="connsiteY9" fmla="*/ 2779486 h 2779486"/>
                <a:gd name="connsiteX10" fmla="*/ 0 w 725714"/>
                <a:gd name="connsiteY10" fmla="*/ 120955 h 2779486"/>
                <a:gd name="connsiteX11" fmla="*/ 120955 w 725714"/>
                <a:gd name="connsiteY11" fmla="*/ 0 h 2779486"/>
                <a:gd name="connsiteX12" fmla="*/ 604759 w 725714"/>
                <a:gd name="connsiteY12" fmla="*/ 0 h 2779486"/>
                <a:gd name="connsiteX13" fmla="*/ 725714 w 725714"/>
                <a:gd name="connsiteY13" fmla="*/ 120955 h 27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5714" h="2779486">
                  <a:moveTo>
                    <a:pt x="725714" y="120955"/>
                  </a:moveTo>
                  <a:lnTo>
                    <a:pt x="725714" y="2779486"/>
                  </a:lnTo>
                  <a:lnTo>
                    <a:pt x="643226" y="2779486"/>
                  </a:lnTo>
                  <a:lnTo>
                    <a:pt x="647246" y="2768963"/>
                  </a:lnTo>
                  <a:cubicBezTo>
                    <a:pt x="651113" y="2753610"/>
                    <a:pt x="653144" y="2737713"/>
                    <a:pt x="653144" y="2721430"/>
                  </a:cubicBezTo>
                  <a:cubicBezTo>
                    <a:pt x="653144" y="2591170"/>
                    <a:pt x="523178" y="2485573"/>
                    <a:pt x="362857" y="2485573"/>
                  </a:cubicBezTo>
                  <a:cubicBezTo>
                    <a:pt x="202536" y="2485573"/>
                    <a:pt x="72570" y="2591170"/>
                    <a:pt x="72570" y="2721430"/>
                  </a:cubicBezTo>
                  <a:cubicBezTo>
                    <a:pt x="72570" y="2737713"/>
                    <a:pt x="74601" y="2753610"/>
                    <a:pt x="78467" y="2768963"/>
                  </a:cubicBezTo>
                  <a:lnTo>
                    <a:pt x="82488" y="2779486"/>
                  </a:lnTo>
                  <a:lnTo>
                    <a:pt x="0" y="2779486"/>
                  </a:lnTo>
                  <a:lnTo>
                    <a:pt x="0" y="120955"/>
                  </a:lnTo>
                  <a:cubicBezTo>
                    <a:pt x="0" y="54153"/>
                    <a:pt x="54153" y="0"/>
                    <a:pt x="120955" y="0"/>
                  </a:cubicBezTo>
                  <a:lnTo>
                    <a:pt x="604759" y="0"/>
                  </a:lnTo>
                  <a:cubicBezTo>
                    <a:pt x="671561" y="0"/>
                    <a:pt x="725714" y="54153"/>
                    <a:pt x="725714" y="120955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182C9A-66D5-40C4-A6DD-D37555C6688D}"/>
                </a:ext>
              </a:extLst>
            </p:cNvPr>
            <p:cNvSpPr txBox="1"/>
            <p:nvPr/>
          </p:nvSpPr>
          <p:spPr>
            <a:xfrm>
              <a:off x="979713" y="1474157"/>
              <a:ext cx="23658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002060"/>
                  </a:solidFill>
                </a:rPr>
                <a:t>Screen Design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B5233E-C702-4E70-A070-1651F0FC37CC}"/>
              </a:ext>
            </a:extLst>
          </p:cNvPr>
          <p:cNvGrpSpPr/>
          <p:nvPr/>
        </p:nvGrpSpPr>
        <p:grpSpPr>
          <a:xfrm>
            <a:off x="863544" y="3071647"/>
            <a:ext cx="4366062" cy="726291"/>
            <a:chOff x="1537099" y="3065567"/>
            <a:chExt cx="2833029" cy="726291"/>
          </a:xfrm>
          <a:solidFill>
            <a:srgbClr val="F18FEA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51AC51-3EC7-4AA0-9A8B-8294FF2D09C5}"/>
                </a:ext>
              </a:extLst>
            </p:cNvPr>
            <p:cNvGrpSpPr/>
            <p:nvPr/>
          </p:nvGrpSpPr>
          <p:grpSpPr>
            <a:xfrm>
              <a:off x="1571174" y="3065567"/>
              <a:ext cx="2798954" cy="726291"/>
              <a:chOff x="6653983" y="4375486"/>
              <a:chExt cx="2989943" cy="726291"/>
            </a:xfrm>
            <a:grpFill/>
          </p:grpSpPr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8EA0C07D-A0CD-44A7-A2E7-35E45F0DA9A0}"/>
                  </a:ext>
                </a:extLst>
              </p:cNvPr>
              <p:cNvSpPr/>
              <p:nvPr/>
            </p:nvSpPr>
            <p:spPr>
              <a:xfrm rot="5400000">
                <a:off x="7786098" y="3243948"/>
                <a:ext cx="725714" cy="2989943"/>
              </a:xfrm>
              <a:prstGeom prst="round2Same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9E31A94-A6EC-4F3F-A657-8558C5489C4E}"/>
                  </a:ext>
                </a:extLst>
              </p:cNvPr>
              <p:cNvSpPr/>
              <p:nvPr/>
            </p:nvSpPr>
            <p:spPr>
              <a:xfrm rot="5400000">
                <a:off x="9020356" y="4477630"/>
                <a:ext cx="725714" cy="521426"/>
              </a:xfrm>
              <a:custGeom>
                <a:avLst/>
                <a:gdLst>
                  <a:gd name="connsiteX0" fmla="*/ 0 w 725714"/>
                  <a:gd name="connsiteY0" fmla="*/ 370113 h 370113"/>
                  <a:gd name="connsiteX1" fmla="*/ 0 w 725714"/>
                  <a:gd name="connsiteY1" fmla="*/ 120955 h 370113"/>
                  <a:gd name="connsiteX2" fmla="*/ 120955 w 725714"/>
                  <a:gd name="connsiteY2" fmla="*/ 0 h 370113"/>
                  <a:gd name="connsiteX3" fmla="*/ 604759 w 725714"/>
                  <a:gd name="connsiteY3" fmla="*/ 0 h 370113"/>
                  <a:gd name="connsiteX4" fmla="*/ 725714 w 725714"/>
                  <a:gd name="connsiteY4" fmla="*/ 120955 h 370113"/>
                  <a:gd name="connsiteX5" fmla="*/ 725714 w 725714"/>
                  <a:gd name="connsiteY5" fmla="*/ 370113 h 37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714" h="370113">
                    <a:moveTo>
                      <a:pt x="0" y="370113"/>
                    </a:moveTo>
                    <a:lnTo>
                      <a:pt x="0" y="120955"/>
                    </a:lnTo>
                    <a:cubicBezTo>
                      <a:pt x="0" y="54153"/>
                      <a:pt x="54153" y="0"/>
                      <a:pt x="120955" y="0"/>
                    </a:cubicBezTo>
                    <a:lnTo>
                      <a:pt x="604759" y="0"/>
                    </a:lnTo>
                    <a:cubicBezTo>
                      <a:pt x="671561" y="0"/>
                      <a:pt x="725714" y="54153"/>
                      <a:pt x="725714" y="120955"/>
                    </a:cubicBezTo>
                    <a:lnTo>
                      <a:pt x="725714" y="37011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956A3E-F50C-4E16-9690-03E37F2BBB7D}"/>
                </a:ext>
              </a:extLst>
            </p:cNvPr>
            <p:cNvSpPr txBox="1"/>
            <p:nvPr/>
          </p:nvSpPr>
          <p:spPr>
            <a:xfrm>
              <a:off x="1537099" y="3237860"/>
              <a:ext cx="2019791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Myanmar Text" panose="020B0502040204020203" pitchFamily="34" charset="0"/>
                </a:rPr>
                <a:t>https://colormagic.app/ </a:t>
              </a:r>
              <a:endPara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Myanmar Tex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60544A-5936-45D6-AB64-4AD672D75466}"/>
                </a:ext>
              </a:extLst>
            </p:cNvPr>
            <p:cNvSpPr txBox="1"/>
            <p:nvPr/>
          </p:nvSpPr>
          <p:spPr>
            <a:xfrm>
              <a:off x="3953064" y="3244333"/>
              <a:ext cx="327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   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DDA25A-DF7F-4DFB-9B73-802471325F18}"/>
              </a:ext>
            </a:extLst>
          </p:cNvPr>
          <p:cNvGrpSpPr/>
          <p:nvPr/>
        </p:nvGrpSpPr>
        <p:grpSpPr>
          <a:xfrm>
            <a:off x="338292" y="2898050"/>
            <a:ext cx="4891314" cy="1074057"/>
            <a:chOff x="653142" y="1175655"/>
            <a:chExt cx="2989943" cy="1074057"/>
          </a:xfrm>
          <a:solidFill>
            <a:srgbClr val="FF33CC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C243C7-80E2-4529-AE39-E0358C27FE42}"/>
                </a:ext>
              </a:extLst>
            </p:cNvPr>
            <p:cNvSpPr/>
            <p:nvPr/>
          </p:nvSpPr>
          <p:spPr>
            <a:xfrm rot="16200000">
              <a:off x="1611085" y="217712"/>
              <a:ext cx="1074057" cy="2989943"/>
            </a:xfrm>
            <a:custGeom>
              <a:avLst/>
              <a:gdLst>
                <a:gd name="connsiteX0" fmla="*/ 1074057 w 1074057"/>
                <a:gd name="connsiteY0" fmla="*/ 179013 h 2989943"/>
                <a:gd name="connsiteX1" fmla="*/ 1074057 w 1074057"/>
                <a:gd name="connsiteY1" fmla="*/ 2989943 h 2989943"/>
                <a:gd name="connsiteX2" fmla="*/ 899885 w 1074057"/>
                <a:gd name="connsiteY2" fmla="*/ 2989943 h 2989943"/>
                <a:gd name="connsiteX3" fmla="*/ 537028 w 1074057"/>
                <a:gd name="connsiteY3" fmla="*/ 2619829 h 2989943"/>
                <a:gd name="connsiteX4" fmla="*/ 174171 w 1074057"/>
                <a:gd name="connsiteY4" fmla="*/ 2989943 h 2989943"/>
                <a:gd name="connsiteX5" fmla="*/ 0 w 1074057"/>
                <a:gd name="connsiteY5" fmla="*/ 2989943 h 2989943"/>
                <a:gd name="connsiteX6" fmla="*/ 0 w 1074057"/>
                <a:gd name="connsiteY6" fmla="*/ 179013 h 2989943"/>
                <a:gd name="connsiteX7" fmla="*/ 179013 w 1074057"/>
                <a:gd name="connsiteY7" fmla="*/ 0 h 2989943"/>
                <a:gd name="connsiteX8" fmla="*/ 895044 w 1074057"/>
                <a:gd name="connsiteY8" fmla="*/ 0 h 2989943"/>
                <a:gd name="connsiteX9" fmla="*/ 1074057 w 1074057"/>
                <a:gd name="connsiteY9" fmla="*/ 179013 h 29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4057" h="2989943">
                  <a:moveTo>
                    <a:pt x="1074057" y="179013"/>
                  </a:moveTo>
                  <a:lnTo>
                    <a:pt x="1074057" y="2989943"/>
                  </a:lnTo>
                  <a:lnTo>
                    <a:pt x="899885" y="2989943"/>
                  </a:lnTo>
                  <a:cubicBezTo>
                    <a:pt x="899885" y="2785535"/>
                    <a:pt x="737428" y="2619829"/>
                    <a:pt x="537028" y="2619829"/>
                  </a:cubicBezTo>
                  <a:cubicBezTo>
                    <a:pt x="336628" y="2619829"/>
                    <a:pt x="174171" y="2785535"/>
                    <a:pt x="174171" y="2989943"/>
                  </a:cubicBezTo>
                  <a:lnTo>
                    <a:pt x="0" y="2989943"/>
                  </a:lnTo>
                  <a:lnTo>
                    <a:pt x="0" y="179013"/>
                  </a:lnTo>
                  <a:cubicBezTo>
                    <a:pt x="0" y="80147"/>
                    <a:pt x="80147" y="0"/>
                    <a:pt x="179013" y="0"/>
                  </a:cubicBezTo>
                  <a:lnTo>
                    <a:pt x="895044" y="0"/>
                  </a:lnTo>
                  <a:cubicBezTo>
                    <a:pt x="993910" y="0"/>
                    <a:pt x="1074057" y="80147"/>
                    <a:pt x="1074057" y="17901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6CF028-92A5-4F98-8026-5AC1D428CFB5}"/>
                </a:ext>
              </a:extLst>
            </p:cNvPr>
            <p:cNvSpPr/>
            <p:nvPr/>
          </p:nvSpPr>
          <p:spPr>
            <a:xfrm rot="16200000">
              <a:off x="1779866" y="336635"/>
              <a:ext cx="725714" cy="2779486"/>
            </a:xfrm>
            <a:custGeom>
              <a:avLst/>
              <a:gdLst>
                <a:gd name="connsiteX0" fmla="*/ 725714 w 725714"/>
                <a:gd name="connsiteY0" fmla="*/ 120955 h 2779486"/>
                <a:gd name="connsiteX1" fmla="*/ 725714 w 725714"/>
                <a:gd name="connsiteY1" fmla="*/ 2779486 h 2779486"/>
                <a:gd name="connsiteX2" fmla="*/ 643226 w 725714"/>
                <a:gd name="connsiteY2" fmla="*/ 2779486 h 2779486"/>
                <a:gd name="connsiteX3" fmla="*/ 647246 w 725714"/>
                <a:gd name="connsiteY3" fmla="*/ 2768963 h 2779486"/>
                <a:gd name="connsiteX4" fmla="*/ 653144 w 725714"/>
                <a:gd name="connsiteY4" fmla="*/ 2721430 h 2779486"/>
                <a:gd name="connsiteX5" fmla="*/ 362857 w 725714"/>
                <a:gd name="connsiteY5" fmla="*/ 2485573 h 2779486"/>
                <a:gd name="connsiteX6" fmla="*/ 72570 w 725714"/>
                <a:gd name="connsiteY6" fmla="*/ 2721430 h 2779486"/>
                <a:gd name="connsiteX7" fmla="*/ 78467 w 725714"/>
                <a:gd name="connsiteY7" fmla="*/ 2768963 h 2779486"/>
                <a:gd name="connsiteX8" fmla="*/ 82488 w 725714"/>
                <a:gd name="connsiteY8" fmla="*/ 2779486 h 2779486"/>
                <a:gd name="connsiteX9" fmla="*/ 0 w 725714"/>
                <a:gd name="connsiteY9" fmla="*/ 2779486 h 2779486"/>
                <a:gd name="connsiteX10" fmla="*/ 0 w 725714"/>
                <a:gd name="connsiteY10" fmla="*/ 120955 h 2779486"/>
                <a:gd name="connsiteX11" fmla="*/ 120955 w 725714"/>
                <a:gd name="connsiteY11" fmla="*/ 0 h 2779486"/>
                <a:gd name="connsiteX12" fmla="*/ 604759 w 725714"/>
                <a:gd name="connsiteY12" fmla="*/ 0 h 2779486"/>
                <a:gd name="connsiteX13" fmla="*/ 725714 w 725714"/>
                <a:gd name="connsiteY13" fmla="*/ 120955 h 27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5714" h="2779486">
                  <a:moveTo>
                    <a:pt x="725714" y="120955"/>
                  </a:moveTo>
                  <a:lnTo>
                    <a:pt x="725714" y="2779486"/>
                  </a:lnTo>
                  <a:lnTo>
                    <a:pt x="643226" y="2779486"/>
                  </a:lnTo>
                  <a:lnTo>
                    <a:pt x="647246" y="2768963"/>
                  </a:lnTo>
                  <a:cubicBezTo>
                    <a:pt x="651113" y="2753610"/>
                    <a:pt x="653144" y="2737713"/>
                    <a:pt x="653144" y="2721430"/>
                  </a:cubicBezTo>
                  <a:cubicBezTo>
                    <a:pt x="653144" y="2591170"/>
                    <a:pt x="523178" y="2485573"/>
                    <a:pt x="362857" y="2485573"/>
                  </a:cubicBezTo>
                  <a:cubicBezTo>
                    <a:pt x="202536" y="2485573"/>
                    <a:pt x="72570" y="2591170"/>
                    <a:pt x="72570" y="2721430"/>
                  </a:cubicBezTo>
                  <a:cubicBezTo>
                    <a:pt x="72570" y="2737713"/>
                    <a:pt x="74601" y="2753610"/>
                    <a:pt x="78467" y="2768963"/>
                  </a:cubicBezTo>
                  <a:lnTo>
                    <a:pt x="82488" y="2779486"/>
                  </a:lnTo>
                  <a:lnTo>
                    <a:pt x="0" y="2779486"/>
                  </a:lnTo>
                  <a:lnTo>
                    <a:pt x="0" y="120955"/>
                  </a:lnTo>
                  <a:cubicBezTo>
                    <a:pt x="0" y="54153"/>
                    <a:pt x="54153" y="0"/>
                    <a:pt x="120955" y="0"/>
                  </a:cubicBezTo>
                  <a:lnTo>
                    <a:pt x="604759" y="0"/>
                  </a:lnTo>
                  <a:cubicBezTo>
                    <a:pt x="671561" y="0"/>
                    <a:pt x="725714" y="54153"/>
                    <a:pt x="725714" y="120955"/>
                  </a:cubicBezTo>
                  <a:close/>
                </a:path>
              </a:pathLst>
            </a:cu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0E9D28-2F1C-4113-A915-C847FD982FD3}"/>
                </a:ext>
              </a:extLst>
            </p:cNvPr>
            <p:cNvSpPr txBox="1"/>
            <p:nvPr/>
          </p:nvSpPr>
          <p:spPr>
            <a:xfrm>
              <a:off x="979713" y="1474157"/>
              <a:ext cx="2365829" cy="477054"/>
            </a:xfrm>
            <a:prstGeom prst="rect">
              <a:avLst/>
            </a:prstGeom>
            <a:solidFill>
              <a:srgbClr val="FF66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002060"/>
                  </a:solidFill>
                </a:rPr>
                <a:t>CSS </a:t>
              </a:r>
              <a:r>
                <a:rPr lang="en-GB" sz="25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</a:rPr>
                <a:t>Reference</a:t>
              </a:r>
              <a:endParaRPr lang="en-US" sz="2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3370CB-63F0-445B-AC0F-BCF71B191B2D}"/>
              </a:ext>
            </a:extLst>
          </p:cNvPr>
          <p:cNvGrpSpPr/>
          <p:nvPr/>
        </p:nvGrpSpPr>
        <p:grpSpPr>
          <a:xfrm>
            <a:off x="498757" y="5103645"/>
            <a:ext cx="4660397" cy="725715"/>
            <a:chOff x="1537099" y="3066143"/>
            <a:chExt cx="3024016" cy="725715"/>
          </a:xfrm>
          <a:solidFill>
            <a:schemeClr val="bg1">
              <a:lumMod val="75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9B57B52-A35F-4FA6-A355-5B810D72215A}"/>
                </a:ext>
              </a:extLst>
            </p:cNvPr>
            <p:cNvGrpSpPr/>
            <p:nvPr/>
          </p:nvGrpSpPr>
          <p:grpSpPr>
            <a:xfrm>
              <a:off x="1571173" y="3066143"/>
              <a:ext cx="2989942" cy="725715"/>
              <a:chOff x="6653983" y="4376062"/>
              <a:chExt cx="3193964" cy="725715"/>
            </a:xfrm>
            <a:grpFill/>
          </p:grpSpPr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id="{DC8024A1-FC78-4A42-98E8-1D88A32334C2}"/>
                  </a:ext>
                </a:extLst>
              </p:cNvPr>
              <p:cNvSpPr/>
              <p:nvPr/>
            </p:nvSpPr>
            <p:spPr>
              <a:xfrm rot="5400000">
                <a:off x="7786098" y="3243947"/>
                <a:ext cx="725714" cy="2989943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AF2945-F287-49F2-82EF-3715C7F53F28}"/>
                  </a:ext>
                </a:extLst>
              </p:cNvPr>
              <p:cNvSpPr/>
              <p:nvPr/>
            </p:nvSpPr>
            <p:spPr>
              <a:xfrm rot="5400000">
                <a:off x="9224377" y="4478207"/>
                <a:ext cx="725714" cy="521426"/>
              </a:xfrm>
              <a:custGeom>
                <a:avLst/>
                <a:gdLst>
                  <a:gd name="connsiteX0" fmla="*/ 0 w 725714"/>
                  <a:gd name="connsiteY0" fmla="*/ 370113 h 370113"/>
                  <a:gd name="connsiteX1" fmla="*/ 0 w 725714"/>
                  <a:gd name="connsiteY1" fmla="*/ 120955 h 370113"/>
                  <a:gd name="connsiteX2" fmla="*/ 120955 w 725714"/>
                  <a:gd name="connsiteY2" fmla="*/ 0 h 370113"/>
                  <a:gd name="connsiteX3" fmla="*/ 604759 w 725714"/>
                  <a:gd name="connsiteY3" fmla="*/ 0 h 370113"/>
                  <a:gd name="connsiteX4" fmla="*/ 725714 w 725714"/>
                  <a:gd name="connsiteY4" fmla="*/ 120955 h 370113"/>
                  <a:gd name="connsiteX5" fmla="*/ 725714 w 725714"/>
                  <a:gd name="connsiteY5" fmla="*/ 370113 h 37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714" h="370113">
                    <a:moveTo>
                      <a:pt x="0" y="370113"/>
                    </a:moveTo>
                    <a:lnTo>
                      <a:pt x="0" y="120955"/>
                    </a:lnTo>
                    <a:cubicBezTo>
                      <a:pt x="0" y="54153"/>
                      <a:pt x="54153" y="0"/>
                      <a:pt x="120955" y="0"/>
                    </a:cubicBezTo>
                    <a:lnTo>
                      <a:pt x="604759" y="0"/>
                    </a:lnTo>
                    <a:cubicBezTo>
                      <a:pt x="671561" y="0"/>
                      <a:pt x="725714" y="54153"/>
                      <a:pt x="725714" y="120955"/>
                    </a:cubicBezTo>
                    <a:lnTo>
                      <a:pt x="725714" y="370113"/>
                    </a:lnTo>
                    <a:close/>
                  </a:path>
                </a:pathLst>
              </a:custGeom>
              <a:solidFill>
                <a:srgbClr val="EF09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1C1209-18F5-4B86-9266-71C396800777}"/>
                </a:ext>
              </a:extLst>
            </p:cNvPr>
            <p:cNvSpPr txBox="1"/>
            <p:nvPr/>
          </p:nvSpPr>
          <p:spPr>
            <a:xfrm>
              <a:off x="1537099" y="3237860"/>
              <a:ext cx="25358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Myanmar Text" panose="020B0502040204020203" pitchFamily="34" charset="0"/>
                </a:rPr>
                <a:t>https://getcssscan.com/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05D846-6FA5-4544-B085-D158CE98E3D2}"/>
                </a:ext>
              </a:extLst>
            </p:cNvPr>
            <p:cNvSpPr txBox="1"/>
            <p:nvPr/>
          </p:nvSpPr>
          <p:spPr>
            <a:xfrm>
              <a:off x="4193744" y="3221896"/>
              <a:ext cx="31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  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D6F64E-9D50-4097-85C4-D3B30CCF6377}"/>
              </a:ext>
            </a:extLst>
          </p:cNvPr>
          <p:cNvGrpSpPr/>
          <p:nvPr/>
        </p:nvGrpSpPr>
        <p:grpSpPr>
          <a:xfrm>
            <a:off x="168055" y="4929472"/>
            <a:ext cx="4891314" cy="1074057"/>
            <a:chOff x="720277" y="1185868"/>
            <a:chExt cx="2989943" cy="1074057"/>
          </a:xfrm>
          <a:solidFill>
            <a:srgbClr val="FFFF66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0ED117B-6A80-41DE-96FE-E7FAE4123B6A}"/>
                </a:ext>
              </a:extLst>
            </p:cNvPr>
            <p:cNvSpPr/>
            <p:nvPr/>
          </p:nvSpPr>
          <p:spPr>
            <a:xfrm rot="16200000">
              <a:off x="1678220" y="227925"/>
              <a:ext cx="1074057" cy="2989943"/>
            </a:xfrm>
            <a:custGeom>
              <a:avLst/>
              <a:gdLst>
                <a:gd name="connsiteX0" fmla="*/ 1074057 w 1074057"/>
                <a:gd name="connsiteY0" fmla="*/ 179013 h 2989943"/>
                <a:gd name="connsiteX1" fmla="*/ 1074057 w 1074057"/>
                <a:gd name="connsiteY1" fmla="*/ 2989943 h 2989943"/>
                <a:gd name="connsiteX2" fmla="*/ 899885 w 1074057"/>
                <a:gd name="connsiteY2" fmla="*/ 2989943 h 2989943"/>
                <a:gd name="connsiteX3" fmla="*/ 537028 w 1074057"/>
                <a:gd name="connsiteY3" fmla="*/ 2619829 h 2989943"/>
                <a:gd name="connsiteX4" fmla="*/ 174171 w 1074057"/>
                <a:gd name="connsiteY4" fmla="*/ 2989943 h 2989943"/>
                <a:gd name="connsiteX5" fmla="*/ 0 w 1074057"/>
                <a:gd name="connsiteY5" fmla="*/ 2989943 h 2989943"/>
                <a:gd name="connsiteX6" fmla="*/ 0 w 1074057"/>
                <a:gd name="connsiteY6" fmla="*/ 179013 h 2989943"/>
                <a:gd name="connsiteX7" fmla="*/ 179013 w 1074057"/>
                <a:gd name="connsiteY7" fmla="*/ 0 h 2989943"/>
                <a:gd name="connsiteX8" fmla="*/ 895044 w 1074057"/>
                <a:gd name="connsiteY8" fmla="*/ 0 h 2989943"/>
                <a:gd name="connsiteX9" fmla="*/ 1074057 w 1074057"/>
                <a:gd name="connsiteY9" fmla="*/ 179013 h 29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4057" h="2989943">
                  <a:moveTo>
                    <a:pt x="1074057" y="179013"/>
                  </a:moveTo>
                  <a:lnTo>
                    <a:pt x="1074057" y="2989943"/>
                  </a:lnTo>
                  <a:lnTo>
                    <a:pt x="899885" y="2989943"/>
                  </a:lnTo>
                  <a:cubicBezTo>
                    <a:pt x="899885" y="2785535"/>
                    <a:pt x="737428" y="2619829"/>
                    <a:pt x="537028" y="2619829"/>
                  </a:cubicBezTo>
                  <a:cubicBezTo>
                    <a:pt x="336628" y="2619829"/>
                    <a:pt x="174171" y="2785535"/>
                    <a:pt x="174171" y="2989943"/>
                  </a:cubicBezTo>
                  <a:lnTo>
                    <a:pt x="0" y="2989943"/>
                  </a:lnTo>
                  <a:lnTo>
                    <a:pt x="0" y="179013"/>
                  </a:lnTo>
                  <a:cubicBezTo>
                    <a:pt x="0" y="80147"/>
                    <a:pt x="80147" y="0"/>
                    <a:pt x="179013" y="0"/>
                  </a:cubicBezTo>
                  <a:lnTo>
                    <a:pt x="895044" y="0"/>
                  </a:lnTo>
                  <a:cubicBezTo>
                    <a:pt x="993910" y="0"/>
                    <a:pt x="1074057" y="80147"/>
                    <a:pt x="1074057" y="17901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86FAFF-A27D-4EEB-BA7D-64CEF8B59958}"/>
                </a:ext>
              </a:extLst>
            </p:cNvPr>
            <p:cNvSpPr/>
            <p:nvPr/>
          </p:nvSpPr>
          <p:spPr>
            <a:xfrm rot="16200000">
              <a:off x="1851225" y="333154"/>
              <a:ext cx="725714" cy="2779486"/>
            </a:xfrm>
            <a:custGeom>
              <a:avLst/>
              <a:gdLst>
                <a:gd name="connsiteX0" fmla="*/ 725714 w 725714"/>
                <a:gd name="connsiteY0" fmla="*/ 120955 h 2779486"/>
                <a:gd name="connsiteX1" fmla="*/ 725714 w 725714"/>
                <a:gd name="connsiteY1" fmla="*/ 2779486 h 2779486"/>
                <a:gd name="connsiteX2" fmla="*/ 643226 w 725714"/>
                <a:gd name="connsiteY2" fmla="*/ 2779486 h 2779486"/>
                <a:gd name="connsiteX3" fmla="*/ 647246 w 725714"/>
                <a:gd name="connsiteY3" fmla="*/ 2768963 h 2779486"/>
                <a:gd name="connsiteX4" fmla="*/ 653144 w 725714"/>
                <a:gd name="connsiteY4" fmla="*/ 2721430 h 2779486"/>
                <a:gd name="connsiteX5" fmla="*/ 362857 w 725714"/>
                <a:gd name="connsiteY5" fmla="*/ 2485573 h 2779486"/>
                <a:gd name="connsiteX6" fmla="*/ 72570 w 725714"/>
                <a:gd name="connsiteY6" fmla="*/ 2721430 h 2779486"/>
                <a:gd name="connsiteX7" fmla="*/ 78467 w 725714"/>
                <a:gd name="connsiteY7" fmla="*/ 2768963 h 2779486"/>
                <a:gd name="connsiteX8" fmla="*/ 82488 w 725714"/>
                <a:gd name="connsiteY8" fmla="*/ 2779486 h 2779486"/>
                <a:gd name="connsiteX9" fmla="*/ 0 w 725714"/>
                <a:gd name="connsiteY9" fmla="*/ 2779486 h 2779486"/>
                <a:gd name="connsiteX10" fmla="*/ 0 w 725714"/>
                <a:gd name="connsiteY10" fmla="*/ 120955 h 2779486"/>
                <a:gd name="connsiteX11" fmla="*/ 120955 w 725714"/>
                <a:gd name="connsiteY11" fmla="*/ 0 h 2779486"/>
                <a:gd name="connsiteX12" fmla="*/ 604759 w 725714"/>
                <a:gd name="connsiteY12" fmla="*/ 0 h 2779486"/>
                <a:gd name="connsiteX13" fmla="*/ 725714 w 725714"/>
                <a:gd name="connsiteY13" fmla="*/ 120955 h 277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5714" h="2779486">
                  <a:moveTo>
                    <a:pt x="725714" y="120955"/>
                  </a:moveTo>
                  <a:lnTo>
                    <a:pt x="725714" y="2779486"/>
                  </a:lnTo>
                  <a:lnTo>
                    <a:pt x="643226" y="2779486"/>
                  </a:lnTo>
                  <a:lnTo>
                    <a:pt x="647246" y="2768963"/>
                  </a:lnTo>
                  <a:cubicBezTo>
                    <a:pt x="651113" y="2753610"/>
                    <a:pt x="653144" y="2737713"/>
                    <a:pt x="653144" y="2721430"/>
                  </a:cubicBezTo>
                  <a:cubicBezTo>
                    <a:pt x="653144" y="2591170"/>
                    <a:pt x="523178" y="2485573"/>
                    <a:pt x="362857" y="2485573"/>
                  </a:cubicBezTo>
                  <a:cubicBezTo>
                    <a:pt x="202536" y="2485573"/>
                    <a:pt x="72570" y="2591170"/>
                    <a:pt x="72570" y="2721430"/>
                  </a:cubicBezTo>
                  <a:cubicBezTo>
                    <a:pt x="72570" y="2737713"/>
                    <a:pt x="74601" y="2753610"/>
                    <a:pt x="78467" y="2768963"/>
                  </a:cubicBezTo>
                  <a:lnTo>
                    <a:pt x="82488" y="2779486"/>
                  </a:lnTo>
                  <a:lnTo>
                    <a:pt x="0" y="2779486"/>
                  </a:lnTo>
                  <a:lnTo>
                    <a:pt x="0" y="120955"/>
                  </a:lnTo>
                  <a:cubicBezTo>
                    <a:pt x="0" y="54153"/>
                    <a:pt x="54153" y="0"/>
                    <a:pt x="120955" y="0"/>
                  </a:cubicBezTo>
                  <a:lnTo>
                    <a:pt x="604759" y="0"/>
                  </a:lnTo>
                  <a:cubicBezTo>
                    <a:pt x="671561" y="0"/>
                    <a:pt x="725714" y="54153"/>
                    <a:pt x="725714" y="12095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E496FF-805D-4CB6-A491-13586465C050}"/>
                </a:ext>
              </a:extLst>
            </p:cNvPr>
            <p:cNvSpPr txBox="1"/>
            <p:nvPr/>
          </p:nvSpPr>
          <p:spPr>
            <a:xfrm>
              <a:off x="998750" y="1514431"/>
              <a:ext cx="2365829" cy="4770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002060"/>
                  </a:solidFill>
                </a:rPr>
                <a:t>CSS </a:t>
              </a:r>
              <a:r>
                <a:rPr lang="en-GB" sz="25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Yu Mincho" panose="02020400000000000000" pitchFamily="18" charset="-128"/>
                </a:rPr>
                <a:t>Reference</a:t>
              </a:r>
              <a:endParaRPr lang="en-US" sz="2500" dirty="0">
                <a:solidFill>
                  <a:srgbClr val="00206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399A82-193F-4E9B-A8AB-1B3357FE3D16}"/>
              </a:ext>
            </a:extLst>
          </p:cNvPr>
          <p:cNvSpPr txBox="1"/>
          <p:nvPr/>
        </p:nvSpPr>
        <p:spPr>
          <a:xfrm>
            <a:off x="2704267" y="167091"/>
            <a:ext cx="6096000" cy="600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500" b="0" kern="0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Further Extension &amp; References</a:t>
            </a:r>
            <a:endParaRPr lang="en-US" sz="2500" b="1" kern="0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1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136 -0.00139 L 0.32136 -0.00139 " pathEditMode="relative" rAng="0" ptsTypes="AA" p14:bounceEnd="40000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1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982 -0.00138 L 0.31341 -0.00069 " pathEditMode="relative" rAng="0" ptsTypes="AA" p14:bounceEnd="40000">
                                          <p:cBhvr>
                                            <p:cTn id="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8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1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565 -0.00093 L 0.32565 -0.00093 " pathEditMode="relative" rAng="0" ptsTypes="AA" p14:bounceEnd="40000">
                                          <p:cBhvr>
                                            <p:cTn id="1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1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136 -0.00139 L 0.32136 -0.00139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1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982 -0.00138 L 0.31341 -0.00069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80" y="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1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565 -0.00093 L 0.32565 -0.00093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apezoid 136">
            <a:extLst>
              <a:ext uri="{FF2B5EF4-FFF2-40B4-BE49-F238E27FC236}">
                <a16:creationId xmlns:a16="http://schemas.microsoft.com/office/drawing/2014/main" id="{501530E1-EBD0-42F2-AA4B-E70D9469331C}"/>
              </a:ext>
            </a:extLst>
          </p:cNvPr>
          <p:cNvSpPr/>
          <p:nvPr/>
        </p:nvSpPr>
        <p:spPr>
          <a:xfrm rot="15300000">
            <a:off x="6137566" y="-2837554"/>
            <a:ext cx="6337044" cy="9952539"/>
          </a:xfrm>
          <a:prstGeom prst="trapezoid">
            <a:avLst>
              <a:gd name="adj" fmla="val 3869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D5F127-D009-4993-8050-0FD560107A9B}"/>
              </a:ext>
            </a:extLst>
          </p:cNvPr>
          <p:cNvSpPr/>
          <p:nvPr/>
        </p:nvSpPr>
        <p:spPr>
          <a:xfrm rot="20700000">
            <a:off x="704911" y="3208992"/>
            <a:ext cx="2781349" cy="1707940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8EA7908F-59BA-4708-9FF4-B0A4699548C9}"/>
              </a:ext>
            </a:extLst>
          </p:cNvPr>
          <p:cNvSpPr/>
          <p:nvPr/>
        </p:nvSpPr>
        <p:spPr>
          <a:xfrm rot="15300000">
            <a:off x="3558158" y="3253629"/>
            <a:ext cx="1364275" cy="469320"/>
          </a:xfrm>
          <a:prstGeom prst="trapezoid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F51E455-3842-4F5F-BEE8-8CFF9EFCD33B}"/>
              </a:ext>
            </a:extLst>
          </p:cNvPr>
          <p:cNvSpPr/>
          <p:nvPr/>
        </p:nvSpPr>
        <p:spPr>
          <a:xfrm rot="15300000">
            <a:off x="3456976" y="3443425"/>
            <a:ext cx="838073" cy="284946"/>
          </a:xfrm>
          <a:prstGeom prst="trapezoid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268EBAF-5999-4FB7-9E70-6AE863B09B1C}"/>
              </a:ext>
            </a:extLst>
          </p:cNvPr>
          <p:cNvSpPr/>
          <p:nvPr/>
        </p:nvSpPr>
        <p:spPr>
          <a:xfrm rot="15300000">
            <a:off x="3312502" y="3523681"/>
            <a:ext cx="527983" cy="284946"/>
          </a:xfrm>
          <a:prstGeom prst="trapezoid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AAC0333-6A9C-452E-AE71-B13802D90F48}"/>
              </a:ext>
            </a:extLst>
          </p:cNvPr>
          <p:cNvGrpSpPr/>
          <p:nvPr/>
        </p:nvGrpSpPr>
        <p:grpSpPr>
          <a:xfrm rot="20700000">
            <a:off x="62161" y="2312200"/>
            <a:ext cx="1543829" cy="1543830"/>
            <a:chOff x="8030296" y="1612696"/>
            <a:chExt cx="2545976" cy="2545976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21227E2-746F-4129-9A9C-0CDF80E516FF}"/>
                </a:ext>
              </a:extLst>
            </p:cNvPr>
            <p:cNvSpPr/>
            <p:nvPr/>
          </p:nvSpPr>
          <p:spPr>
            <a:xfrm>
              <a:off x="8030296" y="1612696"/>
              <a:ext cx="2545976" cy="254597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602DDD-4599-4386-B8CA-3C4A93AD5ED5}"/>
                </a:ext>
              </a:extLst>
            </p:cNvPr>
            <p:cNvSpPr/>
            <p:nvPr/>
          </p:nvSpPr>
          <p:spPr>
            <a:xfrm>
              <a:off x="8559631" y="2142031"/>
              <a:ext cx="1487306" cy="1487306"/>
            </a:xfrm>
            <a:custGeom>
              <a:avLst/>
              <a:gdLst>
                <a:gd name="connsiteX0" fmla="*/ 1272988 w 2545976"/>
                <a:gd name="connsiteY0" fmla="*/ 0 h 2545976"/>
                <a:gd name="connsiteX1" fmla="*/ 1321776 w 2545976"/>
                <a:gd name="connsiteY1" fmla="*/ 2464 h 2545976"/>
                <a:gd name="connsiteX2" fmla="*/ 1378764 w 2545976"/>
                <a:gd name="connsiteY2" fmla="*/ 199062 h 2545976"/>
                <a:gd name="connsiteX3" fmla="*/ 1473065 w 2545976"/>
                <a:gd name="connsiteY3" fmla="*/ 17244 h 2545976"/>
                <a:gd name="connsiteX4" fmla="*/ 1529540 w 2545976"/>
                <a:gd name="connsiteY4" fmla="*/ 25863 h 2545976"/>
                <a:gd name="connsiteX5" fmla="*/ 1568663 w 2545976"/>
                <a:gd name="connsiteY5" fmla="*/ 35922 h 2545976"/>
                <a:gd name="connsiteX6" fmla="*/ 1586237 w 2545976"/>
                <a:gd name="connsiteY6" fmla="*/ 240327 h 2545976"/>
                <a:gd name="connsiteX7" fmla="*/ 1714346 w 2545976"/>
                <a:gd name="connsiteY7" fmla="*/ 80220 h 2545976"/>
                <a:gd name="connsiteX8" fmla="*/ 1768492 w 2545976"/>
                <a:gd name="connsiteY8" fmla="*/ 100038 h 2545976"/>
                <a:gd name="connsiteX9" fmla="*/ 1804330 w 2545976"/>
                <a:gd name="connsiteY9" fmla="*/ 117302 h 2545976"/>
                <a:gd name="connsiteX10" fmla="*/ 1781689 w 2545976"/>
                <a:gd name="connsiteY10" fmla="*/ 321284 h 2545976"/>
                <a:gd name="connsiteX11" fmla="*/ 1938487 w 2545976"/>
                <a:gd name="connsiteY11" fmla="*/ 189314 h 2545976"/>
                <a:gd name="connsiteX12" fmla="*/ 1984728 w 2545976"/>
                <a:gd name="connsiteY12" fmla="*/ 217406 h 2545976"/>
                <a:gd name="connsiteX13" fmla="*/ 2019506 w 2545976"/>
                <a:gd name="connsiteY13" fmla="*/ 243412 h 2545976"/>
                <a:gd name="connsiteX14" fmla="*/ 1957576 w 2545976"/>
                <a:gd name="connsiteY14" fmla="*/ 438811 h 2545976"/>
                <a:gd name="connsiteX15" fmla="*/ 2137010 w 2545976"/>
                <a:gd name="connsiteY15" fmla="*/ 340025 h 2545976"/>
                <a:gd name="connsiteX16" fmla="*/ 2173127 w 2545976"/>
                <a:gd name="connsiteY16" fmla="*/ 372850 h 2545976"/>
                <a:gd name="connsiteX17" fmla="*/ 2205951 w 2545976"/>
                <a:gd name="connsiteY17" fmla="*/ 408966 h 2545976"/>
                <a:gd name="connsiteX18" fmla="*/ 2107165 w 2545976"/>
                <a:gd name="connsiteY18" fmla="*/ 588400 h 2545976"/>
                <a:gd name="connsiteX19" fmla="*/ 2302564 w 2545976"/>
                <a:gd name="connsiteY19" fmla="*/ 526470 h 2545976"/>
                <a:gd name="connsiteX20" fmla="*/ 2328570 w 2545976"/>
                <a:gd name="connsiteY20" fmla="*/ 561248 h 2545976"/>
                <a:gd name="connsiteX21" fmla="*/ 2356662 w 2545976"/>
                <a:gd name="connsiteY21" fmla="*/ 607489 h 2545976"/>
                <a:gd name="connsiteX22" fmla="*/ 2224692 w 2545976"/>
                <a:gd name="connsiteY22" fmla="*/ 764287 h 2545976"/>
                <a:gd name="connsiteX23" fmla="*/ 2428674 w 2545976"/>
                <a:gd name="connsiteY23" fmla="*/ 741646 h 2545976"/>
                <a:gd name="connsiteX24" fmla="*/ 2445938 w 2545976"/>
                <a:gd name="connsiteY24" fmla="*/ 777484 h 2545976"/>
                <a:gd name="connsiteX25" fmla="*/ 2465756 w 2545976"/>
                <a:gd name="connsiteY25" fmla="*/ 831630 h 2545976"/>
                <a:gd name="connsiteX26" fmla="*/ 2305649 w 2545976"/>
                <a:gd name="connsiteY26" fmla="*/ 959739 h 2545976"/>
                <a:gd name="connsiteX27" fmla="*/ 2510054 w 2545976"/>
                <a:gd name="connsiteY27" fmla="*/ 977313 h 2545976"/>
                <a:gd name="connsiteX28" fmla="*/ 2520113 w 2545976"/>
                <a:gd name="connsiteY28" fmla="*/ 1016436 h 2545976"/>
                <a:gd name="connsiteX29" fmla="*/ 2528732 w 2545976"/>
                <a:gd name="connsiteY29" fmla="*/ 1072911 h 2545976"/>
                <a:gd name="connsiteX30" fmla="*/ 2346914 w 2545976"/>
                <a:gd name="connsiteY30" fmla="*/ 1167212 h 2545976"/>
                <a:gd name="connsiteX31" fmla="*/ 2543513 w 2545976"/>
                <a:gd name="connsiteY31" fmla="*/ 1224200 h 2545976"/>
                <a:gd name="connsiteX32" fmla="*/ 2545976 w 2545976"/>
                <a:gd name="connsiteY32" fmla="*/ 1272988 h 2545976"/>
                <a:gd name="connsiteX33" fmla="*/ 2543513 w 2545976"/>
                <a:gd name="connsiteY33" fmla="*/ 1321776 h 2545976"/>
                <a:gd name="connsiteX34" fmla="*/ 2346914 w 2545976"/>
                <a:gd name="connsiteY34" fmla="*/ 1378764 h 2545976"/>
                <a:gd name="connsiteX35" fmla="*/ 2528732 w 2545976"/>
                <a:gd name="connsiteY35" fmla="*/ 1473065 h 2545976"/>
                <a:gd name="connsiteX36" fmla="*/ 2520113 w 2545976"/>
                <a:gd name="connsiteY36" fmla="*/ 1529540 h 2545976"/>
                <a:gd name="connsiteX37" fmla="*/ 2510054 w 2545976"/>
                <a:gd name="connsiteY37" fmla="*/ 1568663 h 2545976"/>
                <a:gd name="connsiteX38" fmla="*/ 2305649 w 2545976"/>
                <a:gd name="connsiteY38" fmla="*/ 1586237 h 2545976"/>
                <a:gd name="connsiteX39" fmla="*/ 2465756 w 2545976"/>
                <a:gd name="connsiteY39" fmla="*/ 1714346 h 2545976"/>
                <a:gd name="connsiteX40" fmla="*/ 2445938 w 2545976"/>
                <a:gd name="connsiteY40" fmla="*/ 1768492 h 2545976"/>
                <a:gd name="connsiteX41" fmla="*/ 2428674 w 2545976"/>
                <a:gd name="connsiteY41" fmla="*/ 1804330 h 2545976"/>
                <a:gd name="connsiteX42" fmla="*/ 2224692 w 2545976"/>
                <a:gd name="connsiteY42" fmla="*/ 1781689 h 2545976"/>
                <a:gd name="connsiteX43" fmla="*/ 2356662 w 2545976"/>
                <a:gd name="connsiteY43" fmla="*/ 1938488 h 2545976"/>
                <a:gd name="connsiteX44" fmla="*/ 2328570 w 2545976"/>
                <a:gd name="connsiteY44" fmla="*/ 1984728 h 2545976"/>
                <a:gd name="connsiteX45" fmla="*/ 2302564 w 2545976"/>
                <a:gd name="connsiteY45" fmla="*/ 2019506 h 2545976"/>
                <a:gd name="connsiteX46" fmla="*/ 2107165 w 2545976"/>
                <a:gd name="connsiteY46" fmla="*/ 1957576 h 2545976"/>
                <a:gd name="connsiteX47" fmla="*/ 2205952 w 2545976"/>
                <a:gd name="connsiteY47" fmla="*/ 2137010 h 2545976"/>
                <a:gd name="connsiteX48" fmla="*/ 2173127 w 2545976"/>
                <a:gd name="connsiteY48" fmla="*/ 2173127 h 2545976"/>
                <a:gd name="connsiteX49" fmla="*/ 2137010 w 2545976"/>
                <a:gd name="connsiteY49" fmla="*/ 2205952 h 2545976"/>
                <a:gd name="connsiteX50" fmla="*/ 1957576 w 2545976"/>
                <a:gd name="connsiteY50" fmla="*/ 2107165 h 2545976"/>
                <a:gd name="connsiteX51" fmla="*/ 2019506 w 2545976"/>
                <a:gd name="connsiteY51" fmla="*/ 2302564 h 2545976"/>
                <a:gd name="connsiteX52" fmla="*/ 1984728 w 2545976"/>
                <a:gd name="connsiteY52" fmla="*/ 2328570 h 2545976"/>
                <a:gd name="connsiteX53" fmla="*/ 1938487 w 2545976"/>
                <a:gd name="connsiteY53" fmla="*/ 2356662 h 2545976"/>
                <a:gd name="connsiteX54" fmla="*/ 1781689 w 2545976"/>
                <a:gd name="connsiteY54" fmla="*/ 2224692 h 2545976"/>
                <a:gd name="connsiteX55" fmla="*/ 1804330 w 2545976"/>
                <a:gd name="connsiteY55" fmla="*/ 2428674 h 2545976"/>
                <a:gd name="connsiteX56" fmla="*/ 1768492 w 2545976"/>
                <a:gd name="connsiteY56" fmla="*/ 2445938 h 2545976"/>
                <a:gd name="connsiteX57" fmla="*/ 1714346 w 2545976"/>
                <a:gd name="connsiteY57" fmla="*/ 2465756 h 2545976"/>
                <a:gd name="connsiteX58" fmla="*/ 1586237 w 2545976"/>
                <a:gd name="connsiteY58" fmla="*/ 2305649 h 2545976"/>
                <a:gd name="connsiteX59" fmla="*/ 1568663 w 2545976"/>
                <a:gd name="connsiteY59" fmla="*/ 2510054 h 2545976"/>
                <a:gd name="connsiteX60" fmla="*/ 1529540 w 2545976"/>
                <a:gd name="connsiteY60" fmla="*/ 2520113 h 2545976"/>
                <a:gd name="connsiteX61" fmla="*/ 1473065 w 2545976"/>
                <a:gd name="connsiteY61" fmla="*/ 2528733 h 2545976"/>
                <a:gd name="connsiteX62" fmla="*/ 1378764 w 2545976"/>
                <a:gd name="connsiteY62" fmla="*/ 2346914 h 2545976"/>
                <a:gd name="connsiteX63" fmla="*/ 1321776 w 2545976"/>
                <a:gd name="connsiteY63" fmla="*/ 2543513 h 2545976"/>
                <a:gd name="connsiteX64" fmla="*/ 1272988 w 2545976"/>
                <a:gd name="connsiteY64" fmla="*/ 2545976 h 2545976"/>
                <a:gd name="connsiteX65" fmla="*/ 1224200 w 2545976"/>
                <a:gd name="connsiteY65" fmla="*/ 2543513 h 2545976"/>
                <a:gd name="connsiteX66" fmla="*/ 1167212 w 2545976"/>
                <a:gd name="connsiteY66" fmla="*/ 2346914 h 2545976"/>
                <a:gd name="connsiteX67" fmla="*/ 1072911 w 2545976"/>
                <a:gd name="connsiteY67" fmla="*/ 2528733 h 2545976"/>
                <a:gd name="connsiteX68" fmla="*/ 1016436 w 2545976"/>
                <a:gd name="connsiteY68" fmla="*/ 2520113 h 2545976"/>
                <a:gd name="connsiteX69" fmla="*/ 977313 w 2545976"/>
                <a:gd name="connsiteY69" fmla="*/ 2510054 h 2545976"/>
                <a:gd name="connsiteX70" fmla="*/ 959739 w 2545976"/>
                <a:gd name="connsiteY70" fmla="*/ 2305649 h 2545976"/>
                <a:gd name="connsiteX71" fmla="*/ 831630 w 2545976"/>
                <a:gd name="connsiteY71" fmla="*/ 2465756 h 2545976"/>
                <a:gd name="connsiteX72" fmla="*/ 777484 w 2545976"/>
                <a:gd name="connsiteY72" fmla="*/ 2445938 h 2545976"/>
                <a:gd name="connsiteX73" fmla="*/ 741646 w 2545976"/>
                <a:gd name="connsiteY73" fmla="*/ 2428674 h 2545976"/>
                <a:gd name="connsiteX74" fmla="*/ 764287 w 2545976"/>
                <a:gd name="connsiteY74" fmla="*/ 2224692 h 2545976"/>
                <a:gd name="connsiteX75" fmla="*/ 607489 w 2545976"/>
                <a:gd name="connsiteY75" fmla="*/ 2356662 h 2545976"/>
                <a:gd name="connsiteX76" fmla="*/ 561248 w 2545976"/>
                <a:gd name="connsiteY76" fmla="*/ 2328570 h 2545976"/>
                <a:gd name="connsiteX77" fmla="*/ 526471 w 2545976"/>
                <a:gd name="connsiteY77" fmla="*/ 2302564 h 2545976"/>
                <a:gd name="connsiteX78" fmla="*/ 588400 w 2545976"/>
                <a:gd name="connsiteY78" fmla="*/ 2107165 h 2545976"/>
                <a:gd name="connsiteX79" fmla="*/ 408966 w 2545976"/>
                <a:gd name="connsiteY79" fmla="*/ 2205952 h 2545976"/>
                <a:gd name="connsiteX80" fmla="*/ 372850 w 2545976"/>
                <a:gd name="connsiteY80" fmla="*/ 2173127 h 2545976"/>
                <a:gd name="connsiteX81" fmla="*/ 340025 w 2545976"/>
                <a:gd name="connsiteY81" fmla="*/ 2137010 h 2545976"/>
                <a:gd name="connsiteX82" fmla="*/ 438811 w 2545976"/>
                <a:gd name="connsiteY82" fmla="*/ 1957576 h 2545976"/>
                <a:gd name="connsiteX83" fmla="*/ 243413 w 2545976"/>
                <a:gd name="connsiteY83" fmla="*/ 2019506 h 2545976"/>
                <a:gd name="connsiteX84" fmla="*/ 217406 w 2545976"/>
                <a:gd name="connsiteY84" fmla="*/ 1984728 h 2545976"/>
                <a:gd name="connsiteX85" fmla="*/ 189315 w 2545976"/>
                <a:gd name="connsiteY85" fmla="*/ 1938488 h 2545976"/>
                <a:gd name="connsiteX86" fmla="*/ 321284 w 2545976"/>
                <a:gd name="connsiteY86" fmla="*/ 1781689 h 2545976"/>
                <a:gd name="connsiteX87" fmla="*/ 117302 w 2545976"/>
                <a:gd name="connsiteY87" fmla="*/ 1804330 h 2545976"/>
                <a:gd name="connsiteX88" fmla="*/ 100038 w 2545976"/>
                <a:gd name="connsiteY88" fmla="*/ 1768492 h 2545976"/>
                <a:gd name="connsiteX89" fmla="*/ 80220 w 2545976"/>
                <a:gd name="connsiteY89" fmla="*/ 1714346 h 2545976"/>
                <a:gd name="connsiteX90" fmla="*/ 240327 w 2545976"/>
                <a:gd name="connsiteY90" fmla="*/ 1586237 h 2545976"/>
                <a:gd name="connsiteX91" fmla="*/ 35923 w 2545976"/>
                <a:gd name="connsiteY91" fmla="*/ 1568663 h 2545976"/>
                <a:gd name="connsiteX92" fmla="*/ 25863 w 2545976"/>
                <a:gd name="connsiteY92" fmla="*/ 1529540 h 2545976"/>
                <a:gd name="connsiteX93" fmla="*/ 17244 w 2545976"/>
                <a:gd name="connsiteY93" fmla="*/ 1473065 h 2545976"/>
                <a:gd name="connsiteX94" fmla="*/ 199062 w 2545976"/>
                <a:gd name="connsiteY94" fmla="*/ 1378764 h 2545976"/>
                <a:gd name="connsiteX95" fmla="*/ 2464 w 2545976"/>
                <a:gd name="connsiteY95" fmla="*/ 1321776 h 2545976"/>
                <a:gd name="connsiteX96" fmla="*/ 0 w 2545976"/>
                <a:gd name="connsiteY96" fmla="*/ 1272988 h 2545976"/>
                <a:gd name="connsiteX97" fmla="*/ 2464 w 2545976"/>
                <a:gd name="connsiteY97" fmla="*/ 1224200 h 2545976"/>
                <a:gd name="connsiteX98" fmla="*/ 199062 w 2545976"/>
                <a:gd name="connsiteY98" fmla="*/ 1167212 h 2545976"/>
                <a:gd name="connsiteX99" fmla="*/ 17244 w 2545976"/>
                <a:gd name="connsiteY99" fmla="*/ 1072911 h 2545976"/>
                <a:gd name="connsiteX100" fmla="*/ 25863 w 2545976"/>
                <a:gd name="connsiteY100" fmla="*/ 1016436 h 2545976"/>
                <a:gd name="connsiteX101" fmla="*/ 35923 w 2545976"/>
                <a:gd name="connsiteY101" fmla="*/ 977313 h 2545976"/>
                <a:gd name="connsiteX102" fmla="*/ 240327 w 2545976"/>
                <a:gd name="connsiteY102" fmla="*/ 959739 h 2545976"/>
                <a:gd name="connsiteX103" fmla="*/ 80220 w 2545976"/>
                <a:gd name="connsiteY103" fmla="*/ 831630 h 2545976"/>
                <a:gd name="connsiteX104" fmla="*/ 100038 w 2545976"/>
                <a:gd name="connsiteY104" fmla="*/ 777484 h 2545976"/>
                <a:gd name="connsiteX105" fmla="*/ 117302 w 2545976"/>
                <a:gd name="connsiteY105" fmla="*/ 741646 h 2545976"/>
                <a:gd name="connsiteX106" fmla="*/ 321284 w 2545976"/>
                <a:gd name="connsiteY106" fmla="*/ 764287 h 2545976"/>
                <a:gd name="connsiteX107" fmla="*/ 189315 w 2545976"/>
                <a:gd name="connsiteY107" fmla="*/ 607489 h 2545976"/>
                <a:gd name="connsiteX108" fmla="*/ 217406 w 2545976"/>
                <a:gd name="connsiteY108" fmla="*/ 561248 h 2545976"/>
                <a:gd name="connsiteX109" fmla="*/ 243413 w 2545976"/>
                <a:gd name="connsiteY109" fmla="*/ 526470 h 2545976"/>
                <a:gd name="connsiteX110" fmla="*/ 438811 w 2545976"/>
                <a:gd name="connsiteY110" fmla="*/ 588400 h 2545976"/>
                <a:gd name="connsiteX111" fmla="*/ 340025 w 2545976"/>
                <a:gd name="connsiteY111" fmla="*/ 408967 h 2545976"/>
                <a:gd name="connsiteX112" fmla="*/ 372850 w 2545976"/>
                <a:gd name="connsiteY112" fmla="*/ 372850 h 2545976"/>
                <a:gd name="connsiteX113" fmla="*/ 408967 w 2545976"/>
                <a:gd name="connsiteY113" fmla="*/ 340025 h 2545976"/>
                <a:gd name="connsiteX114" fmla="*/ 588400 w 2545976"/>
                <a:gd name="connsiteY114" fmla="*/ 438811 h 2545976"/>
                <a:gd name="connsiteX115" fmla="*/ 526471 w 2545976"/>
                <a:gd name="connsiteY115" fmla="*/ 243412 h 2545976"/>
                <a:gd name="connsiteX116" fmla="*/ 561248 w 2545976"/>
                <a:gd name="connsiteY116" fmla="*/ 217406 h 2545976"/>
                <a:gd name="connsiteX117" fmla="*/ 607489 w 2545976"/>
                <a:gd name="connsiteY117" fmla="*/ 189314 h 2545976"/>
                <a:gd name="connsiteX118" fmla="*/ 764287 w 2545976"/>
                <a:gd name="connsiteY118" fmla="*/ 321284 h 2545976"/>
                <a:gd name="connsiteX119" fmla="*/ 741646 w 2545976"/>
                <a:gd name="connsiteY119" fmla="*/ 117302 h 2545976"/>
                <a:gd name="connsiteX120" fmla="*/ 777484 w 2545976"/>
                <a:gd name="connsiteY120" fmla="*/ 100038 h 2545976"/>
                <a:gd name="connsiteX121" fmla="*/ 831630 w 2545976"/>
                <a:gd name="connsiteY121" fmla="*/ 80220 h 2545976"/>
                <a:gd name="connsiteX122" fmla="*/ 959739 w 2545976"/>
                <a:gd name="connsiteY122" fmla="*/ 240327 h 2545976"/>
                <a:gd name="connsiteX123" fmla="*/ 977313 w 2545976"/>
                <a:gd name="connsiteY123" fmla="*/ 35922 h 2545976"/>
                <a:gd name="connsiteX124" fmla="*/ 1016436 w 2545976"/>
                <a:gd name="connsiteY124" fmla="*/ 25863 h 2545976"/>
                <a:gd name="connsiteX125" fmla="*/ 1072911 w 2545976"/>
                <a:gd name="connsiteY125" fmla="*/ 17244 h 2545976"/>
                <a:gd name="connsiteX126" fmla="*/ 1167212 w 2545976"/>
                <a:gd name="connsiteY126" fmla="*/ 199062 h 2545976"/>
                <a:gd name="connsiteX127" fmla="*/ 1224200 w 2545976"/>
                <a:gd name="connsiteY127" fmla="*/ 2464 h 2545976"/>
                <a:gd name="connsiteX128" fmla="*/ 1272988 w 2545976"/>
                <a:gd name="connsiteY128" fmla="*/ 0 h 254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45976" h="2545976">
                  <a:moveTo>
                    <a:pt x="1272988" y="0"/>
                  </a:moveTo>
                  <a:lnTo>
                    <a:pt x="1321776" y="2464"/>
                  </a:lnTo>
                  <a:lnTo>
                    <a:pt x="1378764" y="199062"/>
                  </a:lnTo>
                  <a:lnTo>
                    <a:pt x="1473065" y="17244"/>
                  </a:lnTo>
                  <a:lnTo>
                    <a:pt x="1529540" y="25863"/>
                  </a:lnTo>
                  <a:lnTo>
                    <a:pt x="1568663" y="35922"/>
                  </a:lnTo>
                  <a:lnTo>
                    <a:pt x="1586237" y="240327"/>
                  </a:lnTo>
                  <a:lnTo>
                    <a:pt x="1714346" y="80220"/>
                  </a:lnTo>
                  <a:lnTo>
                    <a:pt x="1768492" y="100038"/>
                  </a:lnTo>
                  <a:lnTo>
                    <a:pt x="1804330" y="117302"/>
                  </a:lnTo>
                  <a:lnTo>
                    <a:pt x="1781689" y="321284"/>
                  </a:lnTo>
                  <a:lnTo>
                    <a:pt x="1938487" y="189314"/>
                  </a:lnTo>
                  <a:lnTo>
                    <a:pt x="1984728" y="217406"/>
                  </a:lnTo>
                  <a:lnTo>
                    <a:pt x="2019506" y="243412"/>
                  </a:lnTo>
                  <a:lnTo>
                    <a:pt x="1957576" y="438811"/>
                  </a:lnTo>
                  <a:lnTo>
                    <a:pt x="2137010" y="340025"/>
                  </a:lnTo>
                  <a:lnTo>
                    <a:pt x="2173127" y="372850"/>
                  </a:lnTo>
                  <a:lnTo>
                    <a:pt x="2205951" y="408966"/>
                  </a:lnTo>
                  <a:lnTo>
                    <a:pt x="2107165" y="588400"/>
                  </a:lnTo>
                  <a:lnTo>
                    <a:pt x="2302564" y="526470"/>
                  </a:lnTo>
                  <a:lnTo>
                    <a:pt x="2328570" y="561248"/>
                  </a:lnTo>
                  <a:lnTo>
                    <a:pt x="2356662" y="607489"/>
                  </a:lnTo>
                  <a:lnTo>
                    <a:pt x="2224692" y="764287"/>
                  </a:lnTo>
                  <a:lnTo>
                    <a:pt x="2428674" y="741646"/>
                  </a:lnTo>
                  <a:lnTo>
                    <a:pt x="2445938" y="777484"/>
                  </a:lnTo>
                  <a:lnTo>
                    <a:pt x="2465756" y="831630"/>
                  </a:lnTo>
                  <a:lnTo>
                    <a:pt x="2305649" y="959739"/>
                  </a:lnTo>
                  <a:lnTo>
                    <a:pt x="2510054" y="977313"/>
                  </a:lnTo>
                  <a:lnTo>
                    <a:pt x="2520113" y="1016436"/>
                  </a:lnTo>
                  <a:lnTo>
                    <a:pt x="2528732" y="1072911"/>
                  </a:lnTo>
                  <a:lnTo>
                    <a:pt x="2346914" y="1167212"/>
                  </a:lnTo>
                  <a:lnTo>
                    <a:pt x="2543513" y="1224200"/>
                  </a:lnTo>
                  <a:lnTo>
                    <a:pt x="2545976" y="1272988"/>
                  </a:lnTo>
                  <a:lnTo>
                    <a:pt x="2543513" y="1321776"/>
                  </a:lnTo>
                  <a:lnTo>
                    <a:pt x="2346914" y="1378764"/>
                  </a:lnTo>
                  <a:lnTo>
                    <a:pt x="2528732" y="1473065"/>
                  </a:lnTo>
                  <a:lnTo>
                    <a:pt x="2520113" y="1529540"/>
                  </a:lnTo>
                  <a:lnTo>
                    <a:pt x="2510054" y="1568663"/>
                  </a:lnTo>
                  <a:lnTo>
                    <a:pt x="2305649" y="1586237"/>
                  </a:lnTo>
                  <a:lnTo>
                    <a:pt x="2465756" y="1714346"/>
                  </a:lnTo>
                  <a:lnTo>
                    <a:pt x="2445938" y="1768492"/>
                  </a:lnTo>
                  <a:lnTo>
                    <a:pt x="2428674" y="1804330"/>
                  </a:lnTo>
                  <a:lnTo>
                    <a:pt x="2224692" y="1781689"/>
                  </a:lnTo>
                  <a:lnTo>
                    <a:pt x="2356662" y="1938488"/>
                  </a:lnTo>
                  <a:lnTo>
                    <a:pt x="2328570" y="1984728"/>
                  </a:lnTo>
                  <a:lnTo>
                    <a:pt x="2302564" y="2019506"/>
                  </a:lnTo>
                  <a:lnTo>
                    <a:pt x="2107165" y="1957576"/>
                  </a:lnTo>
                  <a:lnTo>
                    <a:pt x="2205952" y="2137010"/>
                  </a:lnTo>
                  <a:lnTo>
                    <a:pt x="2173127" y="2173127"/>
                  </a:lnTo>
                  <a:lnTo>
                    <a:pt x="2137010" y="2205952"/>
                  </a:lnTo>
                  <a:lnTo>
                    <a:pt x="1957576" y="2107165"/>
                  </a:lnTo>
                  <a:lnTo>
                    <a:pt x="2019506" y="2302564"/>
                  </a:lnTo>
                  <a:lnTo>
                    <a:pt x="1984728" y="2328570"/>
                  </a:lnTo>
                  <a:lnTo>
                    <a:pt x="1938487" y="2356662"/>
                  </a:lnTo>
                  <a:lnTo>
                    <a:pt x="1781689" y="2224692"/>
                  </a:lnTo>
                  <a:lnTo>
                    <a:pt x="1804330" y="2428674"/>
                  </a:lnTo>
                  <a:lnTo>
                    <a:pt x="1768492" y="2445938"/>
                  </a:lnTo>
                  <a:lnTo>
                    <a:pt x="1714346" y="2465756"/>
                  </a:lnTo>
                  <a:lnTo>
                    <a:pt x="1586237" y="2305649"/>
                  </a:lnTo>
                  <a:lnTo>
                    <a:pt x="1568663" y="2510054"/>
                  </a:lnTo>
                  <a:lnTo>
                    <a:pt x="1529540" y="2520113"/>
                  </a:lnTo>
                  <a:lnTo>
                    <a:pt x="1473065" y="2528733"/>
                  </a:lnTo>
                  <a:lnTo>
                    <a:pt x="1378764" y="2346914"/>
                  </a:lnTo>
                  <a:lnTo>
                    <a:pt x="1321776" y="2543513"/>
                  </a:lnTo>
                  <a:lnTo>
                    <a:pt x="1272988" y="2545976"/>
                  </a:lnTo>
                  <a:lnTo>
                    <a:pt x="1224200" y="2543513"/>
                  </a:lnTo>
                  <a:lnTo>
                    <a:pt x="1167212" y="2346914"/>
                  </a:lnTo>
                  <a:lnTo>
                    <a:pt x="1072911" y="2528733"/>
                  </a:lnTo>
                  <a:lnTo>
                    <a:pt x="1016436" y="2520113"/>
                  </a:lnTo>
                  <a:lnTo>
                    <a:pt x="977313" y="2510054"/>
                  </a:lnTo>
                  <a:lnTo>
                    <a:pt x="959739" y="2305649"/>
                  </a:lnTo>
                  <a:lnTo>
                    <a:pt x="831630" y="2465756"/>
                  </a:lnTo>
                  <a:lnTo>
                    <a:pt x="777484" y="2445938"/>
                  </a:lnTo>
                  <a:lnTo>
                    <a:pt x="741646" y="2428674"/>
                  </a:lnTo>
                  <a:lnTo>
                    <a:pt x="764287" y="2224692"/>
                  </a:lnTo>
                  <a:lnTo>
                    <a:pt x="607489" y="2356662"/>
                  </a:lnTo>
                  <a:lnTo>
                    <a:pt x="561248" y="2328570"/>
                  </a:lnTo>
                  <a:lnTo>
                    <a:pt x="526471" y="2302564"/>
                  </a:lnTo>
                  <a:lnTo>
                    <a:pt x="588400" y="2107165"/>
                  </a:lnTo>
                  <a:lnTo>
                    <a:pt x="408966" y="2205952"/>
                  </a:lnTo>
                  <a:lnTo>
                    <a:pt x="372850" y="2173127"/>
                  </a:lnTo>
                  <a:lnTo>
                    <a:pt x="340025" y="2137010"/>
                  </a:lnTo>
                  <a:lnTo>
                    <a:pt x="438811" y="1957576"/>
                  </a:lnTo>
                  <a:lnTo>
                    <a:pt x="243413" y="2019506"/>
                  </a:lnTo>
                  <a:lnTo>
                    <a:pt x="217406" y="1984728"/>
                  </a:lnTo>
                  <a:lnTo>
                    <a:pt x="189315" y="1938488"/>
                  </a:lnTo>
                  <a:lnTo>
                    <a:pt x="321284" y="1781689"/>
                  </a:lnTo>
                  <a:lnTo>
                    <a:pt x="117302" y="1804330"/>
                  </a:lnTo>
                  <a:lnTo>
                    <a:pt x="100038" y="1768492"/>
                  </a:lnTo>
                  <a:lnTo>
                    <a:pt x="80220" y="1714346"/>
                  </a:lnTo>
                  <a:lnTo>
                    <a:pt x="240327" y="1586237"/>
                  </a:lnTo>
                  <a:lnTo>
                    <a:pt x="35923" y="1568663"/>
                  </a:lnTo>
                  <a:lnTo>
                    <a:pt x="25863" y="1529540"/>
                  </a:lnTo>
                  <a:lnTo>
                    <a:pt x="17244" y="1473065"/>
                  </a:lnTo>
                  <a:lnTo>
                    <a:pt x="199062" y="1378764"/>
                  </a:lnTo>
                  <a:lnTo>
                    <a:pt x="2464" y="1321776"/>
                  </a:lnTo>
                  <a:lnTo>
                    <a:pt x="0" y="1272988"/>
                  </a:lnTo>
                  <a:lnTo>
                    <a:pt x="2464" y="1224200"/>
                  </a:lnTo>
                  <a:lnTo>
                    <a:pt x="199062" y="1167212"/>
                  </a:lnTo>
                  <a:lnTo>
                    <a:pt x="17244" y="1072911"/>
                  </a:lnTo>
                  <a:lnTo>
                    <a:pt x="25863" y="1016436"/>
                  </a:lnTo>
                  <a:lnTo>
                    <a:pt x="35923" y="977313"/>
                  </a:lnTo>
                  <a:lnTo>
                    <a:pt x="240327" y="959739"/>
                  </a:lnTo>
                  <a:lnTo>
                    <a:pt x="80220" y="831630"/>
                  </a:lnTo>
                  <a:lnTo>
                    <a:pt x="100038" y="777484"/>
                  </a:lnTo>
                  <a:lnTo>
                    <a:pt x="117302" y="741646"/>
                  </a:lnTo>
                  <a:lnTo>
                    <a:pt x="321284" y="764287"/>
                  </a:lnTo>
                  <a:lnTo>
                    <a:pt x="189315" y="607489"/>
                  </a:lnTo>
                  <a:lnTo>
                    <a:pt x="217406" y="561248"/>
                  </a:lnTo>
                  <a:lnTo>
                    <a:pt x="243413" y="526470"/>
                  </a:lnTo>
                  <a:lnTo>
                    <a:pt x="438811" y="588400"/>
                  </a:lnTo>
                  <a:lnTo>
                    <a:pt x="340025" y="408967"/>
                  </a:lnTo>
                  <a:lnTo>
                    <a:pt x="372850" y="372850"/>
                  </a:lnTo>
                  <a:lnTo>
                    <a:pt x="408967" y="340025"/>
                  </a:lnTo>
                  <a:lnTo>
                    <a:pt x="588400" y="438811"/>
                  </a:lnTo>
                  <a:lnTo>
                    <a:pt x="526471" y="243412"/>
                  </a:lnTo>
                  <a:lnTo>
                    <a:pt x="561248" y="217406"/>
                  </a:lnTo>
                  <a:lnTo>
                    <a:pt x="607489" y="189314"/>
                  </a:lnTo>
                  <a:lnTo>
                    <a:pt x="764287" y="321284"/>
                  </a:lnTo>
                  <a:lnTo>
                    <a:pt x="741646" y="117302"/>
                  </a:lnTo>
                  <a:lnTo>
                    <a:pt x="777484" y="100038"/>
                  </a:lnTo>
                  <a:lnTo>
                    <a:pt x="831630" y="80220"/>
                  </a:lnTo>
                  <a:lnTo>
                    <a:pt x="959739" y="240327"/>
                  </a:lnTo>
                  <a:lnTo>
                    <a:pt x="977313" y="35922"/>
                  </a:lnTo>
                  <a:lnTo>
                    <a:pt x="1016436" y="25863"/>
                  </a:lnTo>
                  <a:lnTo>
                    <a:pt x="1072911" y="17244"/>
                  </a:lnTo>
                  <a:lnTo>
                    <a:pt x="1167212" y="199062"/>
                  </a:lnTo>
                  <a:lnTo>
                    <a:pt x="1224200" y="2464"/>
                  </a:lnTo>
                  <a:lnTo>
                    <a:pt x="1272988" y="0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B174EBE-1777-45CF-AA53-522D54E35B6A}"/>
                </a:ext>
              </a:extLst>
            </p:cNvPr>
            <p:cNvSpPr/>
            <p:nvPr/>
          </p:nvSpPr>
          <p:spPr>
            <a:xfrm>
              <a:off x="8635831" y="2218231"/>
              <a:ext cx="1334906" cy="1334906"/>
            </a:xfrm>
            <a:custGeom>
              <a:avLst/>
              <a:gdLst>
                <a:gd name="connsiteX0" fmla="*/ 1390048 w 2877673"/>
                <a:gd name="connsiteY0" fmla="*/ 2709360 h 2877672"/>
                <a:gd name="connsiteX1" fmla="*/ 1438836 w 2877673"/>
                <a:gd name="connsiteY1" fmla="*/ 2711823 h 2877672"/>
                <a:gd name="connsiteX2" fmla="*/ 1487624 w 2877673"/>
                <a:gd name="connsiteY2" fmla="*/ 2709360 h 2877672"/>
                <a:gd name="connsiteX3" fmla="*/ 1438836 w 2877673"/>
                <a:gd name="connsiteY3" fmla="*/ 2877672 h 2877672"/>
                <a:gd name="connsiteX4" fmla="*/ 1734511 w 2877673"/>
                <a:gd name="connsiteY4" fmla="*/ 2675902 h 2877672"/>
                <a:gd name="connsiteX5" fmla="*/ 1719539 w 2877673"/>
                <a:gd name="connsiteY5" fmla="*/ 2850033 h 2877672"/>
                <a:gd name="connsiteX6" fmla="*/ 1638913 w 2877673"/>
                <a:gd name="connsiteY6" fmla="*/ 2694581 h 2877672"/>
                <a:gd name="connsiteX7" fmla="*/ 1695388 w 2877673"/>
                <a:gd name="connsiteY7" fmla="*/ 2685961 h 2877672"/>
                <a:gd name="connsiteX8" fmla="*/ 1143161 w 2877673"/>
                <a:gd name="connsiteY8" fmla="*/ 2675902 h 2877672"/>
                <a:gd name="connsiteX9" fmla="*/ 1182284 w 2877673"/>
                <a:gd name="connsiteY9" fmla="*/ 2685961 h 2877672"/>
                <a:gd name="connsiteX10" fmla="*/ 1238759 w 2877673"/>
                <a:gd name="connsiteY10" fmla="*/ 2694581 h 2877672"/>
                <a:gd name="connsiteX11" fmla="*/ 1158133 w 2877673"/>
                <a:gd name="connsiteY11" fmla="*/ 2850033 h 2877672"/>
                <a:gd name="connsiteX12" fmla="*/ 1970178 w 2877673"/>
                <a:gd name="connsiteY12" fmla="*/ 2594522 h 2877672"/>
                <a:gd name="connsiteX13" fmla="*/ 1989450 w 2877673"/>
                <a:gd name="connsiteY13" fmla="*/ 2768149 h 2877672"/>
                <a:gd name="connsiteX14" fmla="*/ 1880194 w 2877673"/>
                <a:gd name="connsiteY14" fmla="*/ 2631604 h 2877672"/>
                <a:gd name="connsiteX15" fmla="*/ 1934340 w 2877673"/>
                <a:gd name="connsiteY15" fmla="*/ 2611786 h 2877672"/>
                <a:gd name="connsiteX16" fmla="*/ 907494 w 2877673"/>
                <a:gd name="connsiteY16" fmla="*/ 2594522 h 2877672"/>
                <a:gd name="connsiteX17" fmla="*/ 943332 w 2877673"/>
                <a:gd name="connsiteY17" fmla="*/ 2611786 h 2877672"/>
                <a:gd name="connsiteX18" fmla="*/ 997478 w 2877673"/>
                <a:gd name="connsiteY18" fmla="*/ 2631604 h 2877672"/>
                <a:gd name="connsiteX19" fmla="*/ 888222 w 2877673"/>
                <a:gd name="connsiteY19" fmla="*/ 2768149 h 2877672"/>
                <a:gd name="connsiteX20" fmla="*/ 2185354 w 2877673"/>
                <a:gd name="connsiteY20" fmla="*/ 2468411 h 2877672"/>
                <a:gd name="connsiteX21" fmla="*/ 2238211 w 2877673"/>
                <a:gd name="connsiteY21" fmla="*/ 2635185 h 2877672"/>
                <a:gd name="connsiteX22" fmla="*/ 2104335 w 2877673"/>
                <a:gd name="connsiteY22" fmla="*/ 2522509 h 2877672"/>
                <a:gd name="connsiteX23" fmla="*/ 2150576 w 2877673"/>
                <a:gd name="connsiteY23" fmla="*/ 2494417 h 2877672"/>
                <a:gd name="connsiteX24" fmla="*/ 692319 w 2877673"/>
                <a:gd name="connsiteY24" fmla="*/ 2468411 h 2877672"/>
                <a:gd name="connsiteX25" fmla="*/ 727096 w 2877673"/>
                <a:gd name="connsiteY25" fmla="*/ 2494417 h 2877672"/>
                <a:gd name="connsiteX26" fmla="*/ 773337 w 2877673"/>
                <a:gd name="connsiteY26" fmla="*/ 2522509 h 2877672"/>
                <a:gd name="connsiteX27" fmla="*/ 639461 w 2877673"/>
                <a:gd name="connsiteY27" fmla="*/ 2635185 h 2877672"/>
                <a:gd name="connsiteX28" fmla="*/ 2371801 w 2877673"/>
                <a:gd name="connsiteY28" fmla="*/ 2302858 h 2877672"/>
                <a:gd name="connsiteX29" fmla="*/ 2456248 w 2877673"/>
                <a:gd name="connsiteY29" fmla="*/ 2456247 h 2877672"/>
                <a:gd name="connsiteX30" fmla="*/ 2302859 w 2877673"/>
                <a:gd name="connsiteY30" fmla="*/ 2371800 h 2877672"/>
                <a:gd name="connsiteX31" fmla="*/ 2338976 w 2877673"/>
                <a:gd name="connsiteY31" fmla="*/ 2338975 h 2877672"/>
                <a:gd name="connsiteX32" fmla="*/ 505874 w 2877673"/>
                <a:gd name="connsiteY32" fmla="*/ 2302858 h 2877672"/>
                <a:gd name="connsiteX33" fmla="*/ 538699 w 2877673"/>
                <a:gd name="connsiteY33" fmla="*/ 2338975 h 2877672"/>
                <a:gd name="connsiteX34" fmla="*/ 574815 w 2877673"/>
                <a:gd name="connsiteY34" fmla="*/ 2371800 h 2877672"/>
                <a:gd name="connsiteX35" fmla="*/ 421426 w 2877673"/>
                <a:gd name="connsiteY35" fmla="*/ 2456247 h 2877672"/>
                <a:gd name="connsiteX36" fmla="*/ 2522510 w 2877673"/>
                <a:gd name="connsiteY36" fmla="*/ 2104336 h 2877672"/>
                <a:gd name="connsiteX37" fmla="*/ 2635186 w 2877673"/>
                <a:gd name="connsiteY37" fmla="*/ 2238211 h 2877672"/>
                <a:gd name="connsiteX38" fmla="*/ 2468412 w 2877673"/>
                <a:gd name="connsiteY38" fmla="*/ 2185354 h 2877672"/>
                <a:gd name="connsiteX39" fmla="*/ 2494418 w 2877673"/>
                <a:gd name="connsiteY39" fmla="*/ 2150576 h 2877672"/>
                <a:gd name="connsiteX40" fmla="*/ 355164 w 2877673"/>
                <a:gd name="connsiteY40" fmla="*/ 2104336 h 2877672"/>
                <a:gd name="connsiteX41" fmla="*/ 383255 w 2877673"/>
                <a:gd name="connsiteY41" fmla="*/ 2150576 h 2877672"/>
                <a:gd name="connsiteX42" fmla="*/ 409262 w 2877673"/>
                <a:gd name="connsiteY42" fmla="*/ 2185354 h 2877672"/>
                <a:gd name="connsiteX43" fmla="*/ 242487 w 2877673"/>
                <a:gd name="connsiteY43" fmla="*/ 2238211 h 2877672"/>
                <a:gd name="connsiteX44" fmla="*/ 2631605 w 2877673"/>
                <a:gd name="connsiteY44" fmla="*/ 1880193 h 2877672"/>
                <a:gd name="connsiteX45" fmla="*/ 2768150 w 2877673"/>
                <a:gd name="connsiteY45" fmla="*/ 1989449 h 2877672"/>
                <a:gd name="connsiteX46" fmla="*/ 2594523 w 2877673"/>
                <a:gd name="connsiteY46" fmla="*/ 1970177 h 2877672"/>
                <a:gd name="connsiteX47" fmla="*/ 2611787 w 2877673"/>
                <a:gd name="connsiteY47" fmla="*/ 1934339 h 2877672"/>
                <a:gd name="connsiteX48" fmla="*/ 246069 w 2877673"/>
                <a:gd name="connsiteY48" fmla="*/ 1880193 h 2877672"/>
                <a:gd name="connsiteX49" fmla="*/ 265887 w 2877673"/>
                <a:gd name="connsiteY49" fmla="*/ 1934339 h 2877672"/>
                <a:gd name="connsiteX50" fmla="*/ 283151 w 2877673"/>
                <a:gd name="connsiteY50" fmla="*/ 1970177 h 2877672"/>
                <a:gd name="connsiteX51" fmla="*/ 109524 w 2877673"/>
                <a:gd name="connsiteY51" fmla="*/ 1989449 h 2877672"/>
                <a:gd name="connsiteX52" fmla="*/ 2694581 w 2877673"/>
                <a:gd name="connsiteY52" fmla="*/ 1638912 h 2877672"/>
                <a:gd name="connsiteX53" fmla="*/ 2850034 w 2877673"/>
                <a:gd name="connsiteY53" fmla="*/ 1719538 h 2877672"/>
                <a:gd name="connsiteX54" fmla="*/ 2675903 w 2877673"/>
                <a:gd name="connsiteY54" fmla="*/ 1734510 h 2877672"/>
                <a:gd name="connsiteX55" fmla="*/ 2685962 w 2877673"/>
                <a:gd name="connsiteY55" fmla="*/ 1695387 h 2877672"/>
                <a:gd name="connsiteX56" fmla="*/ 183092 w 2877673"/>
                <a:gd name="connsiteY56" fmla="*/ 1638912 h 2877672"/>
                <a:gd name="connsiteX57" fmla="*/ 191711 w 2877673"/>
                <a:gd name="connsiteY57" fmla="*/ 1695387 h 2877672"/>
                <a:gd name="connsiteX58" fmla="*/ 201771 w 2877673"/>
                <a:gd name="connsiteY58" fmla="*/ 1734510 h 2877672"/>
                <a:gd name="connsiteX59" fmla="*/ 27639 w 2877673"/>
                <a:gd name="connsiteY59" fmla="*/ 1719538 h 2877672"/>
                <a:gd name="connsiteX60" fmla="*/ 2709361 w 2877673"/>
                <a:gd name="connsiteY60" fmla="*/ 1390047 h 2877672"/>
                <a:gd name="connsiteX61" fmla="*/ 2877673 w 2877673"/>
                <a:gd name="connsiteY61" fmla="*/ 1438835 h 2877672"/>
                <a:gd name="connsiteX62" fmla="*/ 2709361 w 2877673"/>
                <a:gd name="connsiteY62" fmla="*/ 1487623 h 2877672"/>
                <a:gd name="connsiteX63" fmla="*/ 2711824 w 2877673"/>
                <a:gd name="connsiteY63" fmla="*/ 1438835 h 2877672"/>
                <a:gd name="connsiteX64" fmla="*/ 168313 w 2877673"/>
                <a:gd name="connsiteY64" fmla="*/ 1390047 h 2877672"/>
                <a:gd name="connsiteX65" fmla="*/ 165849 w 2877673"/>
                <a:gd name="connsiteY65" fmla="*/ 1438835 h 2877672"/>
                <a:gd name="connsiteX66" fmla="*/ 168313 w 2877673"/>
                <a:gd name="connsiteY66" fmla="*/ 1487623 h 2877672"/>
                <a:gd name="connsiteX67" fmla="*/ 0 w 2877673"/>
                <a:gd name="connsiteY67" fmla="*/ 1438835 h 2877672"/>
                <a:gd name="connsiteX68" fmla="*/ 2675903 w 2877673"/>
                <a:gd name="connsiteY68" fmla="*/ 1143160 h 2877672"/>
                <a:gd name="connsiteX69" fmla="*/ 2850034 w 2877673"/>
                <a:gd name="connsiteY69" fmla="*/ 1158132 h 2877672"/>
                <a:gd name="connsiteX70" fmla="*/ 2694581 w 2877673"/>
                <a:gd name="connsiteY70" fmla="*/ 1238758 h 2877672"/>
                <a:gd name="connsiteX71" fmla="*/ 2685962 w 2877673"/>
                <a:gd name="connsiteY71" fmla="*/ 1182283 h 2877672"/>
                <a:gd name="connsiteX72" fmla="*/ 201771 w 2877673"/>
                <a:gd name="connsiteY72" fmla="*/ 1143160 h 2877672"/>
                <a:gd name="connsiteX73" fmla="*/ 191711 w 2877673"/>
                <a:gd name="connsiteY73" fmla="*/ 1182283 h 2877672"/>
                <a:gd name="connsiteX74" fmla="*/ 183092 w 2877673"/>
                <a:gd name="connsiteY74" fmla="*/ 1238758 h 2877672"/>
                <a:gd name="connsiteX75" fmla="*/ 27639 w 2877673"/>
                <a:gd name="connsiteY75" fmla="*/ 1158132 h 2877672"/>
                <a:gd name="connsiteX76" fmla="*/ 2768150 w 2877673"/>
                <a:gd name="connsiteY76" fmla="*/ 888221 h 2877672"/>
                <a:gd name="connsiteX77" fmla="*/ 2631605 w 2877673"/>
                <a:gd name="connsiteY77" fmla="*/ 997477 h 2877672"/>
                <a:gd name="connsiteX78" fmla="*/ 2611787 w 2877673"/>
                <a:gd name="connsiteY78" fmla="*/ 943331 h 2877672"/>
                <a:gd name="connsiteX79" fmla="*/ 2594523 w 2877673"/>
                <a:gd name="connsiteY79" fmla="*/ 907493 h 2877672"/>
                <a:gd name="connsiteX80" fmla="*/ 109524 w 2877673"/>
                <a:gd name="connsiteY80" fmla="*/ 888221 h 2877672"/>
                <a:gd name="connsiteX81" fmla="*/ 283151 w 2877673"/>
                <a:gd name="connsiteY81" fmla="*/ 907493 h 2877672"/>
                <a:gd name="connsiteX82" fmla="*/ 265887 w 2877673"/>
                <a:gd name="connsiteY82" fmla="*/ 943331 h 2877672"/>
                <a:gd name="connsiteX83" fmla="*/ 246069 w 2877673"/>
                <a:gd name="connsiteY83" fmla="*/ 997477 h 2877672"/>
                <a:gd name="connsiteX84" fmla="*/ 2635186 w 2877673"/>
                <a:gd name="connsiteY84" fmla="*/ 639461 h 2877672"/>
                <a:gd name="connsiteX85" fmla="*/ 2522510 w 2877673"/>
                <a:gd name="connsiteY85" fmla="*/ 773337 h 2877672"/>
                <a:gd name="connsiteX86" fmla="*/ 2494418 w 2877673"/>
                <a:gd name="connsiteY86" fmla="*/ 727096 h 2877672"/>
                <a:gd name="connsiteX87" fmla="*/ 2468412 w 2877673"/>
                <a:gd name="connsiteY87" fmla="*/ 692318 h 2877672"/>
                <a:gd name="connsiteX88" fmla="*/ 242487 w 2877673"/>
                <a:gd name="connsiteY88" fmla="*/ 639460 h 2877672"/>
                <a:gd name="connsiteX89" fmla="*/ 409262 w 2877673"/>
                <a:gd name="connsiteY89" fmla="*/ 692317 h 2877672"/>
                <a:gd name="connsiteX90" fmla="*/ 383255 w 2877673"/>
                <a:gd name="connsiteY90" fmla="*/ 727095 h 2877672"/>
                <a:gd name="connsiteX91" fmla="*/ 355164 w 2877673"/>
                <a:gd name="connsiteY91" fmla="*/ 773336 h 2877672"/>
                <a:gd name="connsiteX92" fmla="*/ 2456248 w 2877673"/>
                <a:gd name="connsiteY92" fmla="*/ 421426 h 2877672"/>
                <a:gd name="connsiteX93" fmla="*/ 2371800 w 2877673"/>
                <a:gd name="connsiteY93" fmla="*/ 574815 h 2877672"/>
                <a:gd name="connsiteX94" fmla="*/ 2338976 w 2877673"/>
                <a:gd name="connsiteY94" fmla="*/ 538699 h 2877672"/>
                <a:gd name="connsiteX95" fmla="*/ 2302859 w 2877673"/>
                <a:gd name="connsiteY95" fmla="*/ 505874 h 2877672"/>
                <a:gd name="connsiteX96" fmla="*/ 421425 w 2877673"/>
                <a:gd name="connsiteY96" fmla="*/ 421424 h 2877672"/>
                <a:gd name="connsiteX97" fmla="*/ 574815 w 2877673"/>
                <a:gd name="connsiteY97" fmla="*/ 505872 h 2877672"/>
                <a:gd name="connsiteX98" fmla="*/ 538698 w 2877673"/>
                <a:gd name="connsiteY98" fmla="*/ 538697 h 2877672"/>
                <a:gd name="connsiteX99" fmla="*/ 505873 w 2877673"/>
                <a:gd name="connsiteY99" fmla="*/ 574814 h 2877672"/>
                <a:gd name="connsiteX100" fmla="*/ 2238211 w 2877673"/>
                <a:gd name="connsiteY100" fmla="*/ 242486 h 2877672"/>
                <a:gd name="connsiteX101" fmla="*/ 2185354 w 2877673"/>
                <a:gd name="connsiteY101" fmla="*/ 409260 h 2877672"/>
                <a:gd name="connsiteX102" fmla="*/ 2150576 w 2877673"/>
                <a:gd name="connsiteY102" fmla="*/ 383254 h 2877672"/>
                <a:gd name="connsiteX103" fmla="*/ 2104335 w 2877673"/>
                <a:gd name="connsiteY103" fmla="*/ 355162 h 2877672"/>
                <a:gd name="connsiteX104" fmla="*/ 639461 w 2877673"/>
                <a:gd name="connsiteY104" fmla="*/ 242485 h 2877672"/>
                <a:gd name="connsiteX105" fmla="*/ 773337 w 2877673"/>
                <a:gd name="connsiteY105" fmla="*/ 355161 h 2877672"/>
                <a:gd name="connsiteX106" fmla="*/ 727096 w 2877673"/>
                <a:gd name="connsiteY106" fmla="*/ 383253 h 2877672"/>
                <a:gd name="connsiteX107" fmla="*/ 692319 w 2877673"/>
                <a:gd name="connsiteY107" fmla="*/ 409259 h 2877672"/>
                <a:gd name="connsiteX108" fmla="*/ 1989450 w 2877673"/>
                <a:gd name="connsiteY108" fmla="*/ 109524 h 2877672"/>
                <a:gd name="connsiteX109" fmla="*/ 1970178 w 2877673"/>
                <a:gd name="connsiteY109" fmla="*/ 283151 h 2877672"/>
                <a:gd name="connsiteX110" fmla="*/ 1934340 w 2877673"/>
                <a:gd name="connsiteY110" fmla="*/ 265887 h 2877672"/>
                <a:gd name="connsiteX111" fmla="*/ 1880194 w 2877673"/>
                <a:gd name="connsiteY111" fmla="*/ 246069 h 2877672"/>
                <a:gd name="connsiteX112" fmla="*/ 888222 w 2877673"/>
                <a:gd name="connsiteY112" fmla="*/ 109524 h 2877672"/>
                <a:gd name="connsiteX113" fmla="*/ 997478 w 2877673"/>
                <a:gd name="connsiteY113" fmla="*/ 246069 h 2877672"/>
                <a:gd name="connsiteX114" fmla="*/ 943332 w 2877673"/>
                <a:gd name="connsiteY114" fmla="*/ 265887 h 2877672"/>
                <a:gd name="connsiteX115" fmla="*/ 907494 w 2877673"/>
                <a:gd name="connsiteY115" fmla="*/ 283151 h 2877672"/>
                <a:gd name="connsiteX116" fmla="*/ 1719539 w 2877673"/>
                <a:gd name="connsiteY116" fmla="*/ 27640 h 2877672"/>
                <a:gd name="connsiteX117" fmla="*/ 1734511 w 2877673"/>
                <a:gd name="connsiteY117" fmla="*/ 201771 h 2877672"/>
                <a:gd name="connsiteX118" fmla="*/ 1695388 w 2877673"/>
                <a:gd name="connsiteY118" fmla="*/ 191712 h 2877672"/>
                <a:gd name="connsiteX119" fmla="*/ 1638913 w 2877673"/>
                <a:gd name="connsiteY119" fmla="*/ 183093 h 2877672"/>
                <a:gd name="connsiteX120" fmla="*/ 1158133 w 2877673"/>
                <a:gd name="connsiteY120" fmla="*/ 27640 h 2877672"/>
                <a:gd name="connsiteX121" fmla="*/ 1238759 w 2877673"/>
                <a:gd name="connsiteY121" fmla="*/ 183093 h 2877672"/>
                <a:gd name="connsiteX122" fmla="*/ 1182284 w 2877673"/>
                <a:gd name="connsiteY122" fmla="*/ 191712 h 2877672"/>
                <a:gd name="connsiteX123" fmla="*/ 1143161 w 2877673"/>
                <a:gd name="connsiteY123" fmla="*/ 201771 h 2877672"/>
                <a:gd name="connsiteX124" fmla="*/ 1438836 w 2877673"/>
                <a:gd name="connsiteY124" fmla="*/ 0 h 2877672"/>
                <a:gd name="connsiteX125" fmla="*/ 1487624 w 2877673"/>
                <a:gd name="connsiteY125" fmla="*/ 168313 h 2877672"/>
                <a:gd name="connsiteX126" fmla="*/ 1438836 w 2877673"/>
                <a:gd name="connsiteY126" fmla="*/ 165849 h 2877672"/>
                <a:gd name="connsiteX127" fmla="*/ 1390048 w 2877673"/>
                <a:gd name="connsiteY127" fmla="*/ 168313 h 28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877673" h="2877672">
                  <a:moveTo>
                    <a:pt x="1390048" y="2709360"/>
                  </a:moveTo>
                  <a:lnTo>
                    <a:pt x="1438836" y="2711823"/>
                  </a:lnTo>
                  <a:lnTo>
                    <a:pt x="1487624" y="2709360"/>
                  </a:lnTo>
                  <a:lnTo>
                    <a:pt x="1438836" y="2877672"/>
                  </a:lnTo>
                  <a:close/>
                  <a:moveTo>
                    <a:pt x="1734511" y="2675902"/>
                  </a:moveTo>
                  <a:lnTo>
                    <a:pt x="1719539" y="2850033"/>
                  </a:lnTo>
                  <a:lnTo>
                    <a:pt x="1638913" y="2694581"/>
                  </a:lnTo>
                  <a:lnTo>
                    <a:pt x="1695388" y="2685961"/>
                  </a:lnTo>
                  <a:close/>
                  <a:moveTo>
                    <a:pt x="1143161" y="2675902"/>
                  </a:moveTo>
                  <a:lnTo>
                    <a:pt x="1182284" y="2685961"/>
                  </a:lnTo>
                  <a:lnTo>
                    <a:pt x="1238759" y="2694581"/>
                  </a:lnTo>
                  <a:lnTo>
                    <a:pt x="1158133" y="2850033"/>
                  </a:lnTo>
                  <a:close/>
                  <a:moveTo>
                    <a:pt x="1970178" y="2594522"/>
                  </a:moveTo>
                  <a:lnTo>
                    <a:pt x="1989450" y="2768149"/>
                  </a:lnTo>
                  <a:lnTo>
                    <a:pt x="1880194" y="2631604"/>
                  </a:lnTo>
                  <a:lnTo>
                    <a:pt x="1934340" y="2611786"/>
                  </a:lnTo>
                  <a:close/>
                  <a:moveTo>
                    <a:pt x="907494" y="2594522"/>
                  </a:moveTo>
                  <a:lnTo>
                    <a:pt x="943332" y="2611786"/>
                  </a:lnTo>
                  <a:lnTo>
                    <a:pt x="997478" y="2631604"/>
                  </a:lnTo>
                  <a:lnTo>
                    <a:pt x="888222" y="2768149"/>
                  </a:lnTo>
                  <a:close/>
                  <a:moveTo>
                    <a:pt x="2185354" y="2468411"/>
                  </a:moveTo>
                  <a:lnTo>
                    <a:pt x="2238211" y="2635185"/>
                  </a:lnTo>
                  <a:lnTo>
                    <a:pt x="2104335" y="2522509"/>
                  </a:lnTo>
                  <a:lnTo>
                    <a:pt x="2150576" y="2494417"/>
                  </a:lnTo>
                  <a:close/>
                  <a:moveTo>
                    <a:pt x="692319" y="2468411"/>
                  </a:moveTo>
                  <a:lnTo>
                    <a:pt x="727096" y="2494417"/>
                  </a:lnTo>
                  <a:lnTo>
                    <a:pt x="773337" y="2522509"/>
                  </a:lnTo>
                  <a:lnTo>
                    <a:pt x="639461" y="2635185"/>
                  </a:lnTo>
                  <a:close/>
                  <a:moveTo>
                    <a:pt x="2371801" y="2302858"/>
                  </a:moveTo>
                  <a:lnTo>
                    <a:pt x="2456248" y="2456247"/>
                  </a:lnTo>
                  <a:lnTo>
                    <a:pt x="2302859" y="2371800"/>
                  </a:lnTo>
                  <a:lnTo>
                    <a:pt x="2338976" y="2338975"/>
                  </a:lnTo>
                  <a:close/>
                  <a:moveTo>
                    <a:pt x="505874" y="2302858"/>
                  </a:moveTo>
                  <a:lnTo>
                    <a:pt x="538699" y="2338975"/>
                  </a:lnTo>
                  <a:lnTo>
                    <a:pt x="574815" y="2371800"/>
                  </a:lnTo>
                  <a:lnTo>
                    <a:pt x="421426" y="2456247"/>
                  </a:lnTo>
                  <a:close/>
                  <a:moveTo>
                    <a:pt x="2522510" y="2104336"/>
                  </a:moveTo>
                  <a:lnTo>
                    <a:pt x="2635186" y="2238211"/>
                  </a:lnTo>
                  <a:lnTo>
                    <a:pt x="2468412" y="2185354"/>
                  </a:lnTo>
                  <a:lnTo>
                    <a:pt x="2494418" y="2150576"/>
                  </a:lnTo>
                  <a:close/>
                  <a:moveTo>
                    <a:pt x="355164" y="2104336"/>
                  </a:moveTo>
                  <a:lnTo>
                    <a:pt x="383255" y="2150576"/>
                  </a:lnTo>
                  <a:lnTo>
                    <a:pt x="409262" y="2185354"/>
                  </a:lnTo>
                  <a:lnTo>
                    <a:pt x="242487" y="2238211"/>
                  </a:lnTo>
                  <a:close/>
                  <a:moveTo>
                    <a:pt x="2631605" y="1880193"/>
                  </a:moveTo>
                  <a:lnTo>
                    <a:pt x="2768150" y="1989449"/>
                  </a:lnTo>
                  <a:lnTo>
                    <a:pt x="2594523" y="1970177"/>
                  </a:lnTo>
                  <a:lnTo>
                    <a:pt x="2611787" y="1934339"/>
                  </a:lnTo>
                  <a:close/>
                  <a:moveTo>
                    <a:pt x="246069" y="1880193"/>
                  </a:moveTo>
                  <a:lnTo>
                    <a:pt x="265887" y="1934339"/>
                  </a:lnTo>
                  <a:lnTo>
                    <a:pt x="283151" y="1970177"/>
                  </a:lnTo>
                  <a:lnTo>
                    <a:pt x="109524" y="1989449"/>
                  </a:lnTo>
                  <a:close/>
                  <a:moveTo>
                    <a:pt x="2694581" y="1638912"/>
                  </a:moveTo>
                  <a:lnTo>
                    <a:pt x="2850034" y="1719538"/>
                  </a:lnTo>
                  <a:lnTo>
                    <a:pt x="2675903" y="1734510"/>
                  </a:lnTo>
                  <a:lnTo>
                    <a:pt x="2685962" y="1695387"/>
                  </a:lnTo>
                  <a:close/>
                  <a:moveTo>
                    <a:pt x="183092" y="1638912"/>
                  </a:moveTo>
                  <a:lnTo>
                    <a:pt x="191711" y="1695387"/>
                  </a:lnTo>
                  <a:lnTo>
                    <a:pt x="201771" y="1734510"/>
                  </a:lnTo>
                  <a:lnTo>
                    <a:pt x="27639" y="1719538"/>
                  </a:lnTo>
                  <a:close/>
                  <a:moveTo>
                    <a:pt x="2709361" y="1390047"/>
                  </a:moveTo>
                  <a:lnTo>
                    <a:pt x="2877673" y="1438835"/>
                  </a:lnTo>
                  <a:lnTo>
                    <a:pt x="2709361" y="1487623"/>
                  </a:lnTo>
                  <a:lnTo>
                    <a:pt x="2711824" y="1438835"/>
                  </a:lnTo>
                  <a:close/>
                  <a:moveTo>
                    <a:pt x="168313" y="1390047"/>
                  </a:moveTo>
                  <a:lnTo>
                    <a:pt x="165849" y="1438835"/>
                  </a:lnTo>
                  <a:lnTo>
                    <a:pt x="168313" y="1487623"/>
                  </a:lnTo>
                  <a:lnTo>
                    <a:pt x="0" y="1438835"/>
                  </a:lnTo>
                  <a:close/>
                  <a:moveTo>
                    <a:pt x="2675903" y="1143160"/>
                  </a:moveTo>
                  <a:lnTo>
                    <a:pt x="2850034" y="1158132"/>
                  </a:lnTo>
                  <a:lnTo>
                    <a:pt x="2694581" y="1238758"/>
                  </a:lnTo>
                  <a:lnTo>
                    <a:pt x="2685962" y="1182283"/>
                  </a:lnTo>
                  <a:close/>
                  <a:moveTo>
                    <a:pt x="201771" y="1143160"/>
                  </a:moveTo>
                  <a:lnTo>
                    <a:pt x="191711" y="1182283"/>
                  </a:lnTo>
                  <a:lnTo>
                    <a:pt x="183092" y="1238758"/>
                  </a:lnTo>
                  <a:lnTo>
                    <a:pt x="27639" y="1158132"/>
                  </a:lnTo>
                  <a:close/>
                  <a:moveTo>
                    <a:pt x="2768150" y="888221"/>
                  </a:moveTo>
                  <a:lnTo>
                    <a:pt x="2631605" y="997477"/>
                  </a:lnTo>
                  <a:lnTo>
                    <a:pt x="2611787" y="943331"/>
                  </a:lnTo>
                  <a:lnTo>
                    <a:pt x="2594523" y="907493"/>
                  </a:lnTo>
                  <a:close/>
                  <a:moveTo>
                    <a:pt x="109524" y="888221"/>
                  </a:moveTo>
                  <a:lnTo>
                    <a:pt x="283151" y="907493"/>
                  </a:lnTo>
                  <a:lnTo>
                    <a:pt x="265887" y="943331"/>
                  </a:lnTo>
                  <a:lnTo>
                    <a:pt x="246069" y="997477"/>
                  </a:lnTo>
                  <a:close/>
                  <a:moveTo>
                    <a:pt x="2635186" y="639461"/>
                  </a:moveTo>
                  <a:lnTo>
                    <a:pt x="2522510" y="773337"/>
                  </a:lnTo>
                  <a:lnTo>
                    <a:pt x="2494418" y="727096"/>
                  </a:lnTo>
                  <a:lnTo>
                    <a:pt x="2468412" y="692318"/>
                  </a:lnTo>
                  <a:close/>
                  <a:moveTo>
                    <a:pt x="242487" y="639460"/>
                  </a:moveTo>
                  <a:lnTo>
                    <a:pt x="409262" y="692317"/>
                  </a:lnTo>
                  <a:lnTo>
                    <a:pt x="383255" y="727095"/>
                  </a:lnTo>
                  <a:lnTo>
                    <a:pt x="355164" y="773336"/>
                  </a:lnTo>
                  <a:close/>
                  <a:moveTo>
                    <a:pt x="2456248" y="421426"/>
                  </a:moveTo>
                  <a:lnTo>
                    <a:pt x="2371800" y="574815"/>
                  </a:lnTo>
                  <a:lnTo>
                    <a:pt x="2338976" y="538699"/>
                  </a:lnTo>
                  <a:lnTo>
                    <a:pt x="2302859" y="505874"/>
                  </a:lnTo>
                  <a:close/>
                  <a:moveTo>
                    <a:pt x="421425" y="421424"/>
                  </a:moveTo>
                  <a:lnTo>
                    <a:pt x="574815" y="505872"/>
                  </a:lnTo>
                  <a:lnTo>
                    <a:pt x="538698" y="538697"/>
                  </a:lnTo>
                  <a:lnTo>
                    <a:pt x="505873" y="574814"/>
                  </a:lnTo>
                  <a:close/>
                  <a:moveTo>
                    <a:pt x="2238211" y="242486"/>
                  </a:moveTo>
                  <a:lnTo>
                    <a:pt x="2185354" y="409260"/>
                  </a:lnTo>
                  <a:lnTo>
                    <a:pt x="2150576" y="383254"/>
                  </a:lnTo>
                  <a:lnTo>
                    <a:pt x="2104335" y="355162"/>
                  </a:lnTo>
                  <a:close/>
                  <a:moveTo>
                    <a:pt x="639461" y="242485"/>
                  </a:moveTo>
                  <a:lnTo>
                    <a:pt x="773337" y="355161"/>
                  </a:lnTo>
                  <a:lnTo>
                    <a:pt x="727096" y="383253"/>
                  </a:lnTo>
                  <a:lnTo>
                    <a:pt x="692319" y="409259"/>
                  </a:lnTo>
                  <a:close/>
                  <a:moveTo>
                    <a:pt x="1989450" y="109524"/>
                  </a:moveTo>
                  <a:lnTo>
                    <a:pt x="1970178" y="283151"/>
                  </a:lnTo>
                  <a:lnTo>
                    <a:pt x="1934340" y="265887"/>
                  </a:lnTo>
                  <a:lnTo>
                    <a:pt x="1880194" y="246069"/>
                  </a:lnTo>
                  <a:close/>
                  <a:moveTo>
                    <a:pt x="888222" y="109524"/>
                  </a:moveTo>
                  <a:lnTo>
                    <a:pt x="997478" y="246069"/>
                  </a:lnTo>
                  <a:lnTo>
                    <a:pt x="943332" y="265887"/>
                  </a:lnTo>
                  <a:lnTo>
                    <a:pt x="907494" y="283151"/>
                  </a:lnTo>
                  <a:close/>
                  <a:moveTo>
                    <a:pt x="1719539" y="27640"/>
                  </a:moveTo>
                  <a:lnTo>
                    <a:pt x="1734511" y="201771"/>
                  </a:lnTo>
                  <a:lnTo>
                    <a:pt x="1695388" y="191712"/>
                  </a:lnTo>
                  <a:lnTo>
                    <a:pt x="1638913" y="183093"/>
                  </a:lnTo>
                  <a:close/>
                  <a:moveTo>
                    <a:pt x="1158133" y="27640"/>
                  </a:moveTo>
                  <a:lnTo>
                    <a:pt x="1238759" y="183093"/>
                  </a:lnTo>
                  <a:lnTo>
                    <a:pt x="1182284" y="191712"/>
                  </a:lnTo>
                  <a:lnTo>
                    <a:pt x="1143161" y="201771"/>
                  </a:lnTo>
                  <a:close/>
                  <a:moveTo>
                    <a:pt x="1438836" y="0"/>
                  </a:moveTo>
                  <a:lnTo>
                    <a:pt x="1487624" y="168313"/>
                  </a:lnTo>
                  <a:lnTo>
                    <a:pt x="1438836" y="165849"/>
                  </a:lnTo>
                  <a:lnTo>
                    <a:pt x="1390048" y="168313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A382D7-73AD-45BA-99AA-CB37D9CF47D5}"/>
                </a:ext>
              </a:extLst>
            </p:cNvPr>
            <p:cNvSpPr/>
            <p:nvPr/>
          </p:nvSpPr>
          <p:spPr>
            <a:xfrm>
              <a:off x="8836478" y="2418878"/>
              <a:ext cx="933612" cy="933612"/>
            </a:xfrm>
            <a:custGeom>
              <a:avLst/>
              <a:gdLst>
                <a:gd name="connsiteX0" fmla="*/ 1376301 w 2541050"/>
                <a:gd name="connsiteY0" fmla="*/ 2344450 h 2541049"/>
                <a:gd name="connsiteX1" fmla="*/ 1470602 w 2541050"/>
                <a:gd name="connsiteY1" fmla="*/ 2526269 h 2541049"/>
                <a:gd name="connsiteX2" fmla="*/ 1400681 w 2541050"/>
                <a:gd name="connsiteY2" fmla="*/ 2536940 h 2541049"/>
                <a:gd name="connsiteX3" fmla="*/ 1319313 w 2541050"/>
                <a:gd name="connsiteY3" fmla="*/ 2541049 h 2541049"/>
                <a:gd name="connsiteX4" fmla="*/ 1164749 w 2541050"/>
                <a:gd name="connsiteY4" fmla="*/ 2344450 h 2541049"/>
                <a:gd name="connsiteX5" fmla="*/ 1221737 w 2541050"/>
                <a:gd name="connsiteY5" fmla="*/ 2541049 h 2541049"/>
                <a:gd name="connsiteX6" fmla="*/ 1140369 w 2541050"/>
                <a:gd name="connsiteY6" fmla="*/ 2536940 h 2541049"/>
                <a:gd name="connsiteX7" fmla="*/ 1070448 w 2541050"/>
                <a:gd name="connsiteY7" fmla="*/ 2526269 h 2541049"/>
                <a:gd name="connsiteX8" fmla="*/ 1583774 w 2541050"/>
                <a:gd name="connsiteY8" fmla="*/ 2303185 h 2541049"/>
                <a:gd name="connsiteX9" fmla="*/ 1711883 w 2541050"/>
                <a:gd name="connsiteY9" fmla="*/ 2463292 h 2541049"/>
                <a:gd name="connsiteX10" fmla="*/ 1649073 w 2541050"/>
                <a:gd name="connsiteY10" fmla="*/ 2486281 h 2541049"/>
                <a:gd name="connsiteX11" fmla="*/ 1566200 w 2541050"/>
                <a:gd name="connsiteY11" fmla="*/ 2507590 h 2541049"/>
                <a:gd name="connsiteX12" fmla="*/ 957276 w 2541050"/>
                <a:gd name="connsiteY12" fmla="*/ 2303185 h 2541049"/>
                <a:gd name="connsiteX13" fmla="*/ 974850 w 2541050"/>
                <a:gd name="connsiteY13" fmla="*/ 2507590 h 2541049"/>
                <a:gd name="connsiteX14" fmla="*/ 891977 w 2541050"/>
                <a:gd name="connsiteY14" fmla="*/ 2486281 h 2541049"/>
                <a:gd name="connsiteX15" fmla="*/ 829167 w 2541050"/>
                <a:gd name="connsiteY15" fmla="*/ 2463292 h 2541049"/>
                <a:gd name="connsiteX16" fmla="*/ 1779225 w 2541050"/>
                <a:gd name="connsiteY16" fmla="*/ 2222227 h 2541049"/>
                <a:gd name="connsiteX17" fmla="*/ 1936023 w 2541050"/>
                <a:gd name="connsiteY17" fmla="*/ 2354197 h 2541049"/>
                <a:gd name="connsiteX18" fmla="*/ 1877306 w 2541050"/>
                <a:gd name="connsiteY18" fmla="*/ 2389868 h 2541049"/>
                <a:gd name="connsiteX19" fmla="*/ 1801866 w 2541050"/>
                <a:gd name="connsiteY19" fmla="*/ 2426209 h 2541049"/>
                <a:gd name="connsiteX20" fmla="*/ 761823 w 2541050"/>
                <a:gd name="connsiteY20" fmla="*/ 2222227 h 2541049"/>
                <a:gd name="connsiteX21" fmla="*/ 739182 w 2541050"/>
                <a:gd name="connsiteY21" fmla="*/ 2426209 h 2541049"/>
                <a:gd name="connsiteX22" fmla="*/ 663742 w 2541050"/>
                <a:gd name="connsiteY22" fmla="*/ 2389868 h 2541049"/>
                <a:gd name="connsiteX23" fmla="*/ 605025 w 2541050"/>
                <a:gd name="connsiteY23" fmla="*/ 2354197 h 2541049"/>
                <a:gd name="connsiteX24" fmla="*/ 1955112 w 2541050"/>
                <a:gd name="connsiteY24" fmla="*/ 2104701 h 2541049"/>
                <a:gd name="connsiteX25" fmla="*/ 2134546 w 2541050"/>
                <a:gd name="connsiteY25" fmla="*/ 2203488 h 2541049"/>
                <a:gd name="connsiteX26" fmla="*/ 2080263 w 2541050"/>
                <a:gd name="connsiteY26" fmla="*/ 2252823 h 2541049"/>
                <a:gd name="connsiteX27" fmla="*/ 2017042 w 2541050"/>
                <a:gd name="connsiteY27" fmla="*/ 2300100 h 2541049"/>
                <a:gd name="connsiteX28" fmla="*/ 585936 w 2541050"/>
                <a:gd name="connsiteY28" fmla="*/ 2104701 h 2541049"/>
                <a:gd name="connsiteX29" fmla="*/ 524007 w 2541050"/>
                <a:gd name="connsiteY29" fmla="*/ 2300100 h 2541049"/>
                <a:gd name="connsiteX30" fmla="*/ 460785 w 2541050"/>
                <a:gd name="connsiteY30" fmla="*/ 2252823 h 2541049"/>
                <a:gd name="connsiteX31" fmla="*/ 406502 w 2541050"/>
                <a:gd name="connsiteY31" fmla="*/ 2203488 h 2541049"/>
                <a:gd name="connsiteX32" fmla="*/ 2104702 w 2541050"/>
                <a:gd name="connsiteY32" fmla="*/ 1955111 h 2541049"/>
                <a:gd name="connsiteX33" fmla="*/ 2300101 w 2541050"/>
                <a:gd name="connsiteY33" fmla="*/ 2017041 h 2541049"/>
                <a:gd name="connsiteX34" fmla="*/ 2252824 w 2541050"/>
                <a:gd name="connsiteY34" fmla="*/ 2080262 h 2541049"/>
                <a:gd name="connsiteX35" fmla="*/ 2203489 w 2541050"/>
                <a:gd name="connsiteY35" fmla="*/ 2134545 h 2541049"/>
                <a:gd name="connsiteX36" fmla="*/ 436347 w 2541050"/>
                <a:gd name="connsiteY36" fmla="*/ 1955111 h 2541049"/>
                <a:gd name="connsiteX37" fmla="*/ 337561 w 2541050"/>
                <a:gd name="connsiteY37" fmla="*/ 2134545 h 2541049"/>
                <a:gd name="connsiteX38" fmla="*/ 288225 w 2541050"/>
                <a:gd name="connsiteY38" fmla="*/ 2080262 h 2541049"/>
                <a:gd name="connsiteX39" fmla="*/ 240949 w 2541050"/>
                <a:gd name="connsiteY39" fmla="*/ 2017041 h 2541049"/>
                <a:gd name="connsiteX40" fmla="*/ 2222228 w 2541050"/>
                <a:gd name="connsiteY40" fmla="*/ 1779225 h 2541049"/>
                <a:gd name="connsiteX41" fmla="*/ 2426210 w 2541050"/>
                <a:gd name="connsiteY41" fmla="*/ 1801866 h 2541049"/>
                <a:gd name="connsiteX42" fmla="*/ 2389869 w 2541050"/>
                <a:gd name="connsiteY42" fmla="*/ 1877306 h 2541049"/>
                <a:gd name="connsiteX43" fmla="*/ 2354198 w 2541050"/>
                <a:gd name="connsiteY43" fmla="*/ 1936024 h 2541049"/>
                <a:gd name="connsiteX44" fmla="*/ 318820 w 2541050"/>
                <a:gd name="connsiteY44" fmla="*/ 1779225 h 2541049"/>
                <a:gd name="connsiteX45" fmla="*/ 186851 w 2541050"/>
                <a:gd name="connsiteY45" fmla="*/ 1936024 h 2541049"/>
                <a:gd name="connsiteX46" fmla="*/ 151179 w 2541050"/>
                <a:gd name="connsiteY46" fmla="*/ 1877306 h 2541049"/>
                <a:gd name="connsiteX47" fmla="*/ 114838 w 2541050"/>
                <a:gd name="connsiteY47" fmla="*/ 1801866 h 2541049"/>
                <a:gd name="connsiteX48" fmla="*/ 2507591 w 2541050"/>
                <a:gd name="connsiteY48" fmla="*/ 1566199 h 2541049"/>
                <a:gd name="connsiteX49" fmla="*/ 2486282 w 2541050"/>
                <a:gd name="connsiteY49" fmla="*/ 1649072 h 2541049"/>
                <a:gd name="connsiteX50" fmla="*/ 2463293 w 2541050"/>
                <a:gd name="connsiteY50" fmla="*/ 1711882 h 2541049"/>
                <a:gd name="connsiteX51" fmla="*/ 2303186 w 2541050"/>
                <a:gd name="connsiteY51" fmla="*/ 1583773 h 2541049"/>
                <a:gd name="connsiteX52" fmla="*/ 33459 w 2541050"/>
                <a:gd name="connsiteY52" fmla="*/ 1566199 h 2541049"/>
                <a:gd name="connsiteX53" fmla="*/ 237863 w 2541050"/>
                <a:gd name="connsiteY53" fmla="*/ 1583773 h 2541049"/>
                <a:gd name="connsiteX54" fmla="*/ 77756 w 2541050"/>
                <a:gd name="connsiteY54" fmla="*/ 1711882 h 2541049"/>
                <a:gd name="connsiteX55" fmla="*/ 54767 w 2541050"/>
                <a:gd name="connsiteY55" fmla="*/ 1649072 h 2541049"/>
                <a:gd name="connsiteX56" fmla="*/ 2541050 w 2541050"/>
                <a:gd name="connsiteY56" fmla="*/ 1319312 h 2541049"/>
                <a:gd name="connsiteX57" fmla="*/ 2536941 w 2541050"/>
                <a:gd name="connsiteY57" fmla="*/ 1400680 h 2541049"/>
                <a:gd name="connsiteX58" fmla="*/ 2526269 w 2541050"/>
                <a:gd name="connsiteY58" fmla="*/ 1470601 h 2541049"/>
                <a:gd name="connsiteX59" fmla="*/ 2344451 w 2541050"/>
                <a:gd name="connsiteY59" fmla="*/ 1376300 h 2541049"/>
                <a:gd name="connsiteX60" fmla="*/ 0 w 2541050"/>
                <a:gd name="connsiteY60" fmla="*/ 1319312 h 2541049"/>
                <a:gd name="connsiteX61" fmla="*/ 196598 w 2541050"/>
                <a:gd name="connsiteY61" fmla="*/ 1376300 h 2541049"/>
                <a:gd name="connsiteX62" fmla="*/ 14780 w 2541050"/>
                <a:gd name="connsiteY62" fmla="*/ 1470601 h 2541049"/>
                <a:gd name="connsiteX63" fmla="*/ 4108 w 2541050"/>
                <a:gd name="connsiteY63" fmla="*/ 1400680 h 2541049"/>
                <a:gd name="connsiteX64" fmla="*/ 2526269 w 2541050"/>
                <a:gd name="connsiteY64" fmla="*/ 1070447 h 2541049"/>
                <a:gd name="connsiteX65" fmla="*/ 2536941 w 2541050"/>
                <a:gd name="connsiteY65" fmla="*/ 1140368 h 2541049"/>
                <a:gd name="connsiteX66" fmla="*/ 2541050 w 2541050"/>
                <a:gd name="connsiteY66" fmla="*/ 1221736 h 2541049"/>
                <a:gd name="connsiteX67" fmla="*/ 2344451 w 2541050"/>
                <a:gd name="connsiteY67" fmla="*/ 1164748 h 2541049"/>
                <a:gd name="connsiteX68" fmla="*/ 14780 w 2541050"/>
                <a:gd name="connsiteY68" fmla="*/ 1070447 h 2541049"/>
                <a:gd name="connsiteX69" fmla="*/ 196598 w 2541050"/>
                <a:gd name="connsiteY69" fmla="*/ 1164748 h 2541049"/>
                <a:gd name="connsiteX70" fmla="*/ 0 w 2541050"/>
                <a:gd name="connsiteY70" fmla="*/ 1221736 h 2541049"/>
                <a:gd name="connsiteX71" fmla="*/ 4108 w 2541050"/>
                <a:gd name="connsiteY71" fmla="*/ 1140368 h 2541049"/>
                <a:gd name="connsiteX72" fmla="*/ 2463293 w 2541050"/>
                <a:gd name="connsiteY72" fmla="*/ 829166 h 2541049"/>
                <a:gd name="connsiteX73" fmla="*/ 2486282 w 2541050"/>
                <a:gd name="connsiteY73" fmla="*/ 891976 h 2541049"/>
                <a:gd name="connsiteX74" fmla="*/ 2507591 w 2541050"/>
                <a:gd name="connsiteY74" fmla="*/ 974849 h 2541049"/>
                <a:gd name="connsiteX75" fmla="*/ 2303186 w 2541050"/>
                <a:gd name="connsiteY75" fmla="*/ 957275 h 2541049"/>
                <a:gd name="connsiteX76" fmla="*/ 77756 w 2541050"/>
                <a:gd name="connsiteY76" fmla="*/ 829166 h 2541049"/>
                <a:gd name="connsiteX77" fmla="*/ 237863 w 2541050"/>
                <a:gd name="connsiteY77" fmla="*/ 957275 h 2541049"/>
                <a:gd name="connsiteX78" fmla="*/ 33459 w 2541050"/>
                <a:gd name="connsiteY78" fmla="*/ 974849 h 2541049"/>
                <a:gd name="connsiteX79" fmla="*/ 54767 w 2541050"/>
                <a:gd name="connsiteY79" fmla="*/ 891976 h 2541049"/>
                <a:gd name="connsiteX80" fmla="*/ 2354198 w 2541050"/>
                <a:gd name="connsiteY80" fmla="*/ 605025 h 2541049"/>
                <a:gd name="connsiteX81" fmla="*/ 2389869 w 2541050"/>
                <a:gd name="connsiteY81" fmla="*/ 663741 h 2541049"/>
                <a:gd name="connsiteX82" fmla="*/ 2426210 w 2541050"/>
                <a:gd name="connsiteY82" fmla="*/ 739181 h 2541049"/>
                <a:gd name="connsiteX83" fmla="*/ 2222228 w 2541050"/>
                <a:gd name="connsiteY83" fmla="*/ 761822 h 2541049"/>
                <a:gd name="connsiteX84" fmla="*/ 186851 w 2541050"/>
                <a:gd name="connsiteY84" fmla="*/ 605025 h 2541049"/>
                <a:gd name="connsiteX85" fmla="*/ 318820 w 2541050"/>
                <a:gd name="connsiteY85" fmla="*/ 761822 h 2541049"/>
                <a:gd name="connsiteX86" fmla="*/ 114838 w 2541050"/>
                <a:gd name="connsiteY86" fmla="*/ 739181 h 2541049"/>
                <a:gd name="connsiteX87" fmla="*/ 151179 w 2541050"/>
                <a:gd name="connsiteY87" fmla="*/ 663741 h 2541049"/>
                <a:gd name="connsiteX88" fmla="*/ 337561 w 2541050"/>
                <a:gd name="connsiteY88" fmla="*/ 406504 h 2541049"/>
                <a:gd name="connsiteX89" fmla="*/ 436347 w 2541050"/>
                <a:gd name="connsiteY89" fmla="*/ 585937 h 2541049"/>
                <a:gd name="connsiteX90" fmla="*/ 240949 w 2541050"/>
                <a:gd name="connsiteY90" fmla="*/ 524007 h 2541049"/>
                <a:gd name="connsiteX91" fmla="*/ 288225 w 2541050"/>
                <a:gd name="connsiteY91" fmla="*/ 460786 h 2541049"/>
                <a:gd name="connsiteX92" fmla="*/ 2203488 w 2541050"/>
                <a:gd name="connsiteY92" fmla="*/ 406502 h 2541049"/>
                <a:gd name="connsiteX93" fmla="*/ 2252824 w 2541050"/>
                <a:gd name="connsiteY93" fmla="*/ 460785 h 2541049"/>
                <a:gd name="connsiteX94" fmla="*/ 2300101 w 2541050"/>
                <a:gd name="connsiteY94" fmla="*/ 524006 h 2541049"/>
                <a:gd name="connsiteX95" fmla="*/ 2104702 w 2541050"/>
                <a:gd name="connsiteY95" fmla="*/ 585936 h 2541049"/>
                <a:gd name="connsiteX96" fmla="*/ 2017042 w 2541050"/>
                <a:gd name="connsiteY96" fmla="*/ 240949 h 2541049"/>
                <a:gd name="connsiteX97" fmla="*/ 2080263 w 2541050"/>
                <a:gd name="connsiteY97" fmla="*/ 288226 h 2541049"/>
                <a:gd name="connsiteX98" fmla="*/ 2134546 w 2541050"/>
                <a:gd name="connsiteY98" fmla="*/ 337562 h 2541049"/>
                <a:gd name="connsiteX99" fmla="*/ 1955112 w 2541050"/>
                <a:gd name="connsiteY99" fmla="*/ 436348 h 2541049"/>
                <a:gd name="connsiteX100" fmla="*/ 524008 w 2541050"/>
                <a:gd name="connsiteY100" fmla="*/ 240949 h 2541049"/>
                <a:gd name="connsiteX101" fmla="*/ 585937 w 2541050"/>
                <a:gd name="connsiteY101" fmla="*/ 436348 h 2541049"/>
                <a:gd name="connsiteX102" fmla="*/ 406504 w 2541050"/>
                <a:gd name="connsiteY102" fmla="*/ 337562 h 2541049"/>
                <a:gd name="connsiteX103" fmla="*/ 460786 w 2541050"/>
                <a:gd name="connsiteY103" fmla="*/ 288226 h 2541049"/>
                <a:gd name="connsiteX104" fmla="*/ 1801866 w 2541050"/>
                <a:gd name="connsiteY104" fmla="*/ 114838 h 2541049"/>
                <a:gd name="connsiteX105" fmla="*/ 1877306 w 2541050"/>
                <a:gd name="connsiteY105" fmla="*/ 151179 h 2541049"/>
                <a:gd name="connsiteX106" fmla="*/ 1936023 w 2541050"/>
                <a:gd name="connsiteY106" fmla="*/ 186850 h 2541049"/>
                <a:gd name="connsiteX107" fmla="*/ 1779225 w 2541050"/>
                <a:gd name="connsiteY107" fmla="*/ 318820 h 2541049"/>
                <a:gd name="connsiteX108" fmla="*/ 739182 w 2541050"/>
                <a:gd name="connsiteY108" fmla="*/ 114838 h 2541049"/>
                <a:gd name="connsiteX109" fmla="*/ 761823 w 2541050"/>
                <a:gd name="connsiteY109" fmla="*/ 318820 h 2541049"/>
                <a:gd name="connsiteX110" fmla="*/ 605025 w 2541050"/>
                <a:gd name="connsiteY110" fmla="*/ 186850 h 2541049"/>
                <a:gd name="connsiteX111" fmla="*/ 663742 w 2541050"/>
                <a:gd name="connsiteY111" fmla="*/ 151179 h 2541049"/>
                <a:gd name="connsiteX112" fmla="*/ 1566200 w 2541050"/>
                <a:gd name="connsiteY112" fmla="*/ 33459 h 2541049"/>
                <a:gd name="connsiteX113" fmla="*/ 1649073 w 2541050"/>
                <a:gd name="connsiteY113" fmla="*/ 54768 h 2541049"/>
                <a:gd name="connsiteX114" fmla="*/ 1711883 w 2541050"/>
                <a:gd name="connsiteY114" fmla="*/ 77757 h 2541049"/>
                <a:gd name="connsiteX115" fmla="*/ 1583774 w 2541050"/>
                <a:gd name="connsiteY115" fmla="*/ 237864 h 2541049"/>
                <a:gd name="connsiteX116" fmla="*/ 974850 w 2541050"/>
                <a:gd name="connsiteY116" fmla="*/ 33459 h 2541049"/>
                <a:gd name="connsiteX117" fmla="*/ 957276 w 2541050"/>
                <a:gd name="connsiteY117" fmla="*/ 237864 h 2541049"/>
                <a:gd name="connsiteX118" fmla="*/ 829167 w 2541050"/>
                <a:gd name="connsiteY118" fmla="*/ 77757 h 2541049"/>
                <a:gd name="connsiteX119" fmla="*/ 891977 w 2541050"/>
                <a:gd name="connsiteY119" fmla="*/ 54768 h 2541049"/>
                <a:gd name="connsiteX120" fmla="*/ 1319313 w 2541050"/>
                <a:gd name="connsiteY120" fmla="*/ 0 h 2541049"/>
                <a:gd name="connsiteX121" fmla="*/ 1400681 w 2541050"/>
                <a:gd name="connsiteY121" fmla="*/ 4108 h 2541049"/>
                <a:gd name="connsiteX122" fmla="*/ 1470602 w 2541050"/>
                <a:gd name="connsiteY122" fmla="*/ 14780 h 2541049"/>
                <a:gd name="connsiteX123" fmla="*/ 1376301 w 2541050"/>
                <a:gd name="connsiteY123" fmla="*/ 196598 h 2541049"/>
                <a:gd name="connsiteX124" fmla="*/ 1221737 w 2541050"/>
                <a:gd name="connsiteY124" fmla="*/ 0 h 2541049"/>
                <a:gd name="connsiteX125" fmla="*/ 1164749 w 2541050"/>
                <a:gd name="connsiteY125" fmla="*/ 196598 h 2541049"/>
                <a:gd name="connsiteX126" fmla="*/ 1070448 w 2541050"/>
                <a:gd name="connsiteY126" fmla="*/ 14780 h 2541049"/>
                <a:gd name="connsiteX127" fmla="*/ 1140369 w 2541050"/>
                <a:gd name="connsiteY127" fmla="*/ 4108 h 254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541050" h="2541049">
                  <a:moveTo>
                    <a:pt x="1376301" y="2344450"/>
                  </a:moveTo>
                  <a:lnTo>
                    <a:pt x="1470602" y="2526269"/>
                  </a:lnTo>
                  <a:lnTo>
                    <a:pt x="1400681" y="2536940"/>
                  </a:lnTo>
                  <a:lnTo>
                    <a:pt x="1319313" y="2541049"/>
                  </a:lnTo>
                  <a:close/>
                  <a:moveTo>
                    <a:pt x="1164749" y="2344450"/>
                  </a:moveTo>
                  <a:lnTo>
                    <a:pt x="1221737" y="2541049"/>
                  </a:lnTo>
                  <a:lnTo>
                    <a:pt x="1140369" y="2536940"/>
                  </a:lnTo>
                  <a:lnTo>
                    <a:pt x="1070448" y="2526269"/>
                  </a:lnTo>
                  <a:close/>
                  <a:moveTo>
                    <a:pt x="1583774" y="2303185"/>
                  </a:moveTo>
                  <a:lnTo>
                    <a:pt x="1711883" y="2463292"/>
                  </a:lnTo>
                  <a:lnTo>
                    <a:pt x="1649073" y="2486281"/>
                  </a:lnTo>
                  <a:lnTo>
                    <a:pt x="1566200" y="2507590"/>
                  </a:lnTo>
                  <a:close/>
                  <a:moveTo>
                    <a:pt x="957276" y="2303185"/>
                  </a:moveTo>
                  <a:lnTo>
                    <a:pt x="974850" y="2507590"/>
                  </a:lnTo>
                  <a:lnTo>
                    <a:pt x="891977" y="2486281"/>
                  </a:lnTo>
                  <a:lnTo>
                    <a:pt x="829167" y="2463292"/>
                  </a:lnTo>
                  <a:close/>
                  <a:moveTo>
                    <a:pt x="1779225" y="2222227"/>
                  </a:moveTo>
                  <a:lnTo>
                    <a:pt x="1936023" y="2354197"/>
                  </a:lnTo>
                  <a:lnTo>
                    <a:pt x="1877306" y="2389868"/>
                  </a:lnTo>
                  <a:lnTo>
                    <a:pt x="1801866" y="2426209"/>
                  </a:lnTo>
                  <a:close/>
                  <a:moveTo>
                    <a:pt x="761823" y="2222227"/>
                  </a:moveTo>
                  <a:lnTo>
                    <a:pt x="739182" y="2426209"/>
                  </a:lnTo>
                  <a:lnTo>
                    <a:pt x="663742" y="2389868"/>
                  </a:lnTo>
                  <a:lnTo>
                    <a:pt x="605025" y="2354197"/>
                  </a:lnTo>
                  <a:close/>
                  <a:moveTo>
                    <a:pt x="1955112" y="2104701"/>
                  </a:moveTo>
                  <a:lnTo>
                    <a:pt x="2134546" y="2203488"/>
                  </a:lnTo>
                  <a:lnTo>
                    <a:pt x="2080263" y="2252823"/>
                  </a:lnTo>
                  <a:lnTo>
                    <a:pt x="2017042" y="2300100"/>
                  </a:lnTo>
                  <a:close/>
                  <a:moveTo>
                    <a:pt x="585936" y="2104701"/>
                  </a:moveTo>
                  <a:lnTo>
                    <a:pt x="524007" y="2300100"/>
                  </a:lnTo>
                  <a:lnTo>
                    <a:pt x="460785" y="2252823"/>
                  </a:lnTo>
                  <a:lnTo>
                    <a:pt x="406502" y="2203488"/>
                  </a:lnTo>
                  <a:close/>
                  <a:moveTo>
                    <a:pt x="2104702" y="1955111"/>
                  </a:moveTo>
                  <a:lnTo>
                    <a:pt x="2300101" y="2017041"/>
                  </a:lnTo>
                  <a:lnTo>
                    <a:pt x="2252824" y="2080262"/>
                  </a:lnTo>
                  <a:lnTo>
                    <a:pt x="2203489" y="2134545"/>
                  </a:lnTo>
                  <a:close/>
                  <a:moveTo>
                    <a:pt x="436347" y="1955111"/>
                  </a:moveTo>
                  <a:lnTo>
                    <a:pt x="337561" y="2134545"/>
                  </a:lnTo>
                  <a:lnTo>
                    <a:pt x="288225" y="2080262"/>
                  </a:lnTo>
                  <a:lnTo>
                    <a:pt x="240949" y="2017041"/>
                  </a:lnTo>
                  <a:close/>
                  <a:moveTo>
                    <a:pt x="2222228" y="1779225"/>
                  </a:moveTo>
                  <a:lnTo>
                    <a:pt x="2426210" y="1801866"/>
                  </a:lnTo>
                  <a:lnTo>
                    <a:pt x="2389869" y="1877306"/>
                  </a:lnTo>
                  <a:lnTo>
                    <a:pt x="2354198" y="1936024"/>
                  </a:lnTo>
                  <a:close/>
                  <a:moveTo>
                    <a:pt x="318820" y="1779225"/>
                  </a:moveTo>
                  <a:lnTo>
                    <a:pt x="186851" y="1936024"/>
                  </a:lnTo>
                  <a:lnTo>
                    <a:pt x="151179" y="1877306"/>
                  </a:lnTo>
                  <a:lnTo>
                    <a:pt x="114838" y="1801866"/>
                  </a:lnTo>
                  <a:close/>
                  <a:moveTo>
                    <a:pt x="2507591" y="1566199"/>
                  </a:moveTo>
                  <a:lnTo>
                    <a:pt x="2486282" y="1649072"/>
                  </a:lnTo>
                  <a:lnTo>
                    <a:pt x="2463293" y="1711882"/>
                  </a:lnTo>
                  <a:lnTo>
                    <a:pt x="2303186" y="1583773"/>
                  </a:lnTo>
                  <a:close/>
                  <a:moveTo>
                    <a:pt x="33459" y="1566199"/>
                  </a:moveTo>
                  <a:lnTo>
                    <a:pt x="237863" y="1583773"/>
                  </a:lnTo>
                  <a:lnTo>
                    <a:pt x="77756" y="1711882"/>
                  </a:lnTo>
                  <a:lnTo>
                    <a:pt x="54767" y="1649072"/>
                  </a:lnTo>
                  <a:close/>
                  <a:moveTo>
                    <a:pt x="2541050" y="1319312"/>
                  </a:moveTo>
                  <a:lnTo>
                    <a:pt x="2536941" y="1400680"/>
                  </a:lnTo>
                  <a:lnTo>
                    <a:pt x="2526269" y="1470601"/>
                  </a:lnTo>
                  <a:lnTo>
                    <a:pt x="2344451" y="1376300"/>
                  </a:lnTo>
                  <a:close/>
                  <a:moveTo>
                    <a:pt x="0" y="1319312"/>
                  </a:moveTo>
                  <a:lnTo>
                    <a:pt x="196598" y="1376300"/>
                  </a:lnTo>
                  <a:lnTo>
                    <a:pt x="14780" y="1470601"/>
                  </a:lnTo>
                  <a:lnTo>
                    <a:pt x="4108" y="1400680"/>
                  </a:lnTo>
                  <a:close/>
                  <a:moveTo>
                    <a:pt x="2526269" y="1070447"/>
                  </a:moveTo>
                  <a:lnTo>
                    <a:pt x="2536941" y="1140368"/>
                  </a:lnTo>
                  <a:lnTo>
                    <a:pt x="2541050" y="1221736"/>
                  </a:lnTo>
                  <a:lnTo>
                    <a:pt x="2344451" y="1164748"/>
                  </a:lnTo>
                  <a:close/>
                  <a:moveTo>
                    <a:pt x="14780" y="1070447"/>
                  </a:moveTo>
                  <a:lnTo>
                    <a:pt x="196598" y="1164748"/>
                  </a:lnTo>
                  <a:lnTo>
                    <a:pt x="0" y="1221736"/>
                  </a:lnTo>
                  <a:lnTo>
                    <a:pt x="4108" y="1140368"/>
                  </a:lnTo>
                  <a:close/>
                  <a:moveTo>
                    <a:pt x="2463293" y="829166"/>
                  </a:moveTo>
                  <a:lnTo>
                    <a:pt x="2486282" y="891976"/>
                  </a:lnTo>
                  <a:lnTo>
                    <a:pt x="2507591" y="974849"/>
                  </a:lnTo>
                  <a:lnTo>
                    <a:pt x="2303186" y="957275"/>
                  </a:lnTo>
                  <a:close/>
                  <a:moveTo>
                    <a:pt x="77756" y="829166"/>
                  </a:moveTo>
                  <a:lnTo>
                    <a:pt x="237863" y="957275"/>
                  </a:lnTo>
                  <a:lnTo>
                    <a:pt x="33459" y="974849"/>
                  </a:lnTo>
                  <a:lnTo>
                    <a:pt x="54767" y="891976"/>
                  </a:lnTo>
                  <a:close/>
                  <a:moveTo>
                    <a:pt x="2354198" y="605025"/>
                  </a:moveTo>
                  <a:lnTo>
                    <a:pt x="2389869" y="663741"/>
                  </a:lnTo>
                  <a:lnTo>
                    <a:pt x="2426210" y="739181"/>
                  </a:lnTo>
                  <a:lnTo>
                    <a:pt x="2222228" y="761822"/>
                  </a:lnTo>
                  <a:close/>
                  <a:moveTo>
                    <a:pt x="186851" y="605025"/>
                  </a:moveTo>
                  <a:lnTo>
                    <a:pt x="318820" y="761822"/>
                  </a:lnTo>
                  <a:lnTo>
                    <a:pt x="114838" y="739181"/>
                  </a:lnTo>
                  <a:lnTo>
                    <a:pt x="151179" y="663741"/>
                  </a:lnTo>
                  <a:close/>
                  <a:moveTo>
                    <a:pt x="337561" y="406504"/>
                  </a:moveTo>
                  <a:lnTo>
                    <a:pt x="436347" y="585937"/>
                  </a:lnTo>
                  <a:lnTo>
                    <a:pt x="240949" y="524007"/>
                  </a:lnTo>
                  <a:lnTo>
                    <a:pt x="288225" y="460786"/>
                  </a:lnTo>
                  <a:close/>
                  <a:moveTo>
                    <a:pt x="2203488" y="406502"/>
                  </a:moveTo>
                  <a:lnTo>
                    <a:pt x="2252824" y="460785"/>
                  </a:lnTo>
                  <a:lnTo>
                    <a:pt x="2300101" y="524006"/>
                  </a:lnTo>
                  <a:lnTo>
                    <a:pt x="2104702" y="585936"/>
                  </a:lnTo>
                  <a:close/>
                  <a:moveTo>
                    <a:pt x="2017042" y="240949"/>
                  </a:moveTo>
                  <a:lnTo>
                    <a:pt x="2080263" y="288226"/>
                  </a:lnTo>
                  <a:lnTo>
                    <a:pt x="2134546" y="337562"/>
                  </a:lnTo>
                  <a:lnTo>
                    <a:pt x="1955112" y="436348"/>
                  </a:lnTo>
                  <a:close/>
                  <a:moveTo>
                    <a:pt x="524008" y="240949"/>
                  </a:moveTo>
                  <a:lnTo>
                    <a:pt x="585937" y="436348"/>
                  </a:lnTo>
                  <a:lnTo>
                    <a:pt x="406504" y="337562"/>
                  </a:lnTo>
                  <a:lnTo>
                    <a:pt x="460786" y="288226"/>
                  </a:lnTo>
                  <a:close/>
                  <a:moveTo>
                    <a:pt x="1801866" y="114838"/>
                  </a:moveTo>
                  <a:lnTo>
                    <a:pt x="1877306" y="151179"/>
                  </a:lnTo>
                  <a:lnTo>
                    <a:pt x="1936023" y="186850"/>
                  </a:lnTo>
                  <a:lnTo>
                    <a:pt x="1779225" y="318820"/>
                  </a:lnTo>
                  <a:close/>
                  <a:moveTo>
                    <a:pt x="739182" y="114838"/>
                  </a:moveTo>
                  <a:lnTo>
                    <a:pt x="761823" y="318820"/>
                  </a:lnTo>
                  <a:lnTo>
                    <a:pt x="605025" y="186850"/>
                  </a:lnTo>
                  <a:lnTo>
                    <a:pt x="663742" y="151179"/>
                  </a:lnTo>
                  <a:close/>
                  <a:moveTo>
                    <a:pt x="1566200" y="33459"/>
                  </a:moveTo>
                  <a:lnTo>
                    <a:pt x="1649073" y="54768"/>
                  </a:lnTo>
                  <a:lnTo>
                    <a:pt x="1711883" y="77757"/>
                  </a:lnTo>
                  <a:lnTo>
                    <a:pt x="1583774" y="237864"/>
                  </a:lnTo>
                  <a:close/>
                  <a:moveTo>
                    <a:pt x="974850" y="33459"/>
                  </a:moveTo>
                  <a:lnTo>
                    <a:pt x="957276" y="237864"/>
                  </a:lnTo>
                  <a:lnTo>
                    <a:pt x="829167" y="77757"/>
                  </a:lnTo>
                  <a:lnTo>
                    <a:pt x="891977" y="54768"/>
                  </a:lnTo>
                  <a:close/>
                  <a:moveTo>
                    <a:pt x="1319313" y="0"/>
                  </a:moveTo>
                  <a:lnTo>
                    <a:pt x="1400681" y="4108"/>
                  </a:lnTo>
                  <a:lnTo>
                    <a:pt x="1470602" y="14780"/>
                  </a:lnTo>
                  <a:lnTo>
                    <a:pt x="1376301" y="196598"/>
                  </a:lnTo>
                  <a:close/>
                  <a:moveTo>
                    <a:pt x="1221737" y="0"/>
                  </a:moveTo>
                  <a:lnTo>
                    <a:pt x="1164749" y="196598"/>
                  </a:lnTo>
                  <a:lnTo>
                    <a:pt x="1070448" y="14780"/>
                  </a:lnTo>
                  <a:lnTo>
                    <a:pt x="1140369" y="4108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8B5822A-1C99-46B3-A1EB-86F71C5A4290}"/>
                </a:ext>
              </a:extLst>
            </p:cNvPr>
            <p:cNvSpPr/>
            <p:nvPr/>
          </p:nvSpPr>
          <p:spPr>
            <a:xfrm>
              <a:off x="8164650" y="1747050"/>
              <a:ext cx="2277268" cy="2277268"/>
            </a:xfrm>
            <a:custGeom>
              <a:avLst/>
              <a:gdLst>
                <a:gd name="connsiteX0" fmla="*/ 1272988 w 2545976"/>
                <a:gd name="connsiteY0" fmla="*/ 0 h 2545976"/>
                <a:gd name="connsiteX1" fmla="*/ 1321776 w 2545976"/>
                <a:gd name="connsiteY1" fmla="*/ 2464 h 2545976"/>
                <a:gd name="connsiteX2" fmla="*/ 1378764 w 2545976"/>
                <a:gd name="connsiteY2" fmla="*/ 199062 h 2545976"/>
                <a:gd name="connsiteX3" fmla="*/ 1473065 w 2545976"/>
                <a:gd name="connsiteY3" fmla="*/ 17244 h 2545976"/>
                <a:gd name="connsiteX4" fmla="*/ 1529540 w 2545976"/>
                <a:gd name="connsiteY4" fmla="*/ 25863 h 2545976"/>
                <a:gd name="connsiteX5" fmla="*/ 1568663 w 2545976"/>
                <a:gd name="connsiteY5" fmla="*/ 35922 h 2545976"/>
                <a:gd name="connsiteX6" fmla="*/ 1586237 w 2545976"/>
                <a:gd name="connsiteY6" fmla="*/ 240327 h 2545976"/>
                <a:gd name="connsiteX7" fmla="*/ 1714346 w 2545976"/>
                <a:gd name="connsiteY7" fmla="*/ 80220 h 2545976"/>
                <a:gd name="connsiteX8" fmla="*/ 1768492 w 2545976"/>
                <a:gd name="connsiteY8" fmla="*/ 100038 h 2545976"/>
                <a:gd name="connsiteX9" fmla="*/ 1804330 w 2545976"/>
                <a:gd name="connsiteY9" fmla="*/ 117302 h 2545976"/>
                <a:gd name="connsiteX10" fmla="*/ 1781689 w 2545976"/>
                <a:gd name="connsiteY10" fmla="*/ 321284 h 2545976"/>
                <a:gd name="connsiteX11" fmla="*/ 1938487 w 2545976"/>
                <a:gd name="connsiteY11" fmla="*/ 189314 h 2545976"/>
                <a:gd name="connsiteX12" fmla="*/ 1984728 w 2545976"/>
                <a:gd name="connsiteY12" fmla="*/ 217406 h 2545976"/>
                <a:gd name="connsiteX13" fmla="*/ 2019506 w 2545976"/>
                <a:gd name="connsiteY13" fmla="*/ 243412 h 2545976"/>
                <a:gd name="connsiteX14" fmla="*/ 1957576 w 2545976"/>
                <a:gd name="connsiteY14" fmla="*/ 438811 h 2545976"/>
                <a:gd name="connsiteX15" fmla="*/ 2137010 w 2545976"/>
                <a:gd name="connsiteY15" fmla="*/ 340025 h 2545976"/>
                <a:gd name="connsiteX16" fmla="*/ 2173127 w 2545976"/>
                <a:gd name="connsiteY16" fmla="*/ 372850 h 2545976"/>
                <a:gd name="connsiteX17" fmla="*/ 2205951 w 2545976"/>
                <a:gd name="connsiteY17" fmla="*/ 408966 h 2545976"/>
                <a:gd name="connsiteX18" fmla="*/ 2107165 w 2545976"/>
                <a:gd name="connsiteY18" fmla="*/ 588400 h 2545976"/>
                <a:gd name="connsiteX19" fmla="*/ 2302564 w 2545976"/>
                <a:gd name="connsiteY19" fmla="*/ 526470 h 2545976"/>
                <a:gd name="connsiteX20" fmla="*/ 2328570 w 2545976"/>
                <a:gd name="connsiteY20" fmla="*/ 561248 h 2545976"/>
                <a:gd name="connsiteX21" fmla="*/ 2356662 w 2545976"/>
                <a:gd name="connsiteY21" fmla="*/ 607489 h 2545976"/>
                <a:gd name="connsiteX22" fmla="*/ 2224692 w 2545976"/>
                <a:gd name="connsiteY22" fmla="*/ 764287 h 2545976"/>
                <a:gd name="connsiteX23" fmla="*/ 2428674 w 2545976"/>
                <a:gd name="connsiteY23" fmla="*/ 741646 h 2545976"/>
                <a:gd name="connsiteX24" fmla="*/ 2445938 w 2545976"/>
                <a:gd name="connsiteY24" fmla="*/ 777484 h 2545976"/>
                <a:gd name="connsiteX25" fmla="*/ 2465756 w 2545976"/>
                <a:gd name="connsiteY25" fmla="*/ 831630 h 2545976"/>
                <a:gd name="connsiteX26" fmla="*/ 2305649 w 2545976"/>
                <a:gd name="connsiteY26" fmla="*/ 959739 h 2545976"/>
                <a:gd name="connsiteX27" fmla="*/ 2510054 w 2545976"/>
                <a:gd name="connsiteY27" fmla="*/ 977313 h 2545976"/>
                <a:gd name="connsiteX28" fmla="*/ 2520113 w 2545976"/>
                <a:gd name="connsiteY28" fmla="*/ 1016436 h 2545976"/>
                <a:gd name="connsiteX29" fmla="*/ 2528732 w 2545976"/>
                <a:gd name="connsiteY29" fmla="*/ 1072911 h 2545976"/>
                <a:gd name="connsiteX30" fmla="*/ 2346914 w 2545976"/>
                <a:gd name="connsiteY30" fmla="*/ 1167212 h 2545976"/>
                <a:gd name="connsiteX31" fmla="*/ 2543513 w 2545976"/>
                <a:gd name="connsiteY31" fmla="*/ 1224200 h 2545976"/>
                <a:gd name="connsiteX32" fmla="*/ 2545976 w 2545976"/>
                <a:gd name="connsiteY32" fmla="*/ 1272988 h 2545976"/>
                <a:gd name="connsiteX33" fmla="*/ 2543513 w 2545976"/>
                <a:gd name="connsiteY33" fmla="*/ 1321776 h 2545976"/>
                <a:gd name="connsiteX34" fmla="*/ 2346914 w 2545976"/>
                <a:gd name="connsiteY34" fmla="*/ 1378764 h 2545976"/>
                <a:gd name="connsiteX35" fmla="*/ 2528732 w 2545976"/>
                <a:gd name="connsiteY35" fmla="*/ 1473065 h 2545976"/>
                <a:gd name="connsiteX36" fmla="*/ 2520113 w 2545976"/>
                <a:gd name="connsiteY36" fmla="*/ 1529540 h 2545976"/>
                <a:gd name="connsiteX37" fmla="*/ 2510054 w 2545976"/>
                <a:gd name="connsiteY37" fmla="*/ 1568663 h 2545976"/>
                <a:gd name="connsiteX38" fmla="*/ 2305649 w 2545976"/>
                <a:gd name="connsiteY38" fmla="*/ 1586237 h 2545976"/>
                <a:gd name="connsiteX39" fmla="*/ 2465756 w 2545976"/>
                <a:gd name="connsiteY39" fmla="*/ 1714346 h 2545976"/>
                <a:gd name="connsiteX40" fmla="*/ 2445938 w 2545976"/>
                <a:gd name="connsiteY40" fmla="*/ 1768492 h 2545976"/>
                <a:gd name="connsiteX41" fmla="*/ 2428674 w 2545976"/>
                <a:gd name="connsiteY41" fmla="*/ 1804330 h 2545976"/>
                <a:gd name="connsiteX42" fmla="*/ 2224692 w 2545976"/>
                <a:gd name="connsiteY42" fmla="*/ 1781689 h 2545976"/>
                <a:gd name="connsiteX43" fmla="*/ 2356662 w 2545976"/>
                <a:gd name="connsiteY43" fmla="*/ 1938488 h 2545976"/>
                <a:gd name="connsiteX44" fmla="*/ 2328570 w 2545976"/>
                <a:gd name="connsiteY44" fmla="*/ 1984728 h 2545976"/>
                <a:gd name="connsiteX45" fmla="*/ 2302564 w 2545976"/>
                <a:gd name="connsiteY45" fmla="*/ 2019506 h 2545976"/>
                <a:gd name="connsiteX46" fmla="*/ 2107165 w 2545976"/>
                <a:gd name="connsiteY46" fmla="*/ 1957576 h 2545976"/>
                <a:gd name="connsiteX47" fmla="*/ 2205952 w 2545976"/>
                <a:gd name="connsiteY47" fmla="*/ 2137010 h 2545976"/>
                <a:gd name="connsiteX48" fmla="*/ 2173127 w 2545976"/>
                <a:gd name="connsiteY48" fmla="*/ 2173127 h 2545976"/>
                <a:gd name="connsiteX49" fmla="*/ 2137010 w 2545976"/>
                <a:gd name="connsiteY49" fmla="*/ 2205952 h 2545976"/>
                <a:gd name="connsiteX50" fmla="*/ 1957576 w 2545976"/>
                <a:gd name="connsiteY50" fmla="*/ 2107165 h 2545976"/>
                <a:gd name="connsiteX51" fmla="*/ 2019506 w 2545976"/>
                <a:gd name="connsiteY51" fmla="*/ 2302564 h 2545976"/>
                <a:gd name="connsiteX52" fmla="*/ 1984728 w 2545976"/>
                <a:gd name="connsiteY52" fmla="*/ 2328570 h 2545976"/>
                <a:gd name="connsiteX53" fmla="*/ 1938487 w 2545976"/>
                <a:gd name="connsiteY53" fmla="*/ 2356662 h 2545976"/>
                <a:gd name="connsiteX54" fmla="*/ 1781689 w 2545976"/>
                <a:gd name="connsiteY54" fmla="*/ 2224692 h 2545976"/>
                <a:gd name="connsiteX55" fmla="*/ 1804330 w 2545976"/>
                <a:gd name="connsiteY55" fmla="*/ 2428674 h 2545976"/>
                <a:gd name="connsiteX56" fmla="*/ 1768492 w 2545976"/>
                <a:gd name="connsiteY56" fmla="*/ 2445938 h 2545976"/>
                <a:gd name="connsiteX57" fmla="*/ 1714346 w 2545976"/>
                <a:gd name="connsiteY57" fmla="*/ 2465756 h 2545976"/>
                <a:gd name="connsiteX58" fmla="*/ 1586237 w 2545976"/>
                <a:gd name="connsiteY58" fmla="*/ 2305649 h 2545976"/>
                <a:gd name="connsiteX59" fmla="*/ 1568663 w 2545976"/>
                <a:gd name="connsiteY59" fmla="*/ 2510054 h 2545976"/>
                <a:gd name="connsiteX60" fmla="*/ 1529540 w 2545976"/>
                <a:gd name="connsiteY60" fmla="*/ 2520113 h 2545976"/>
                <a:gd name="connsiteX61" fmla="*/ 1473065 w 2545976"/>
                <a:gd name="connsiteY61" fmla="*/ 2528733 h 2545976"/>
                <a:gd name="connsiteX62" fmla="*/ 1378764 w 2545976"/>
                <a:gd name="connsiteY62" fmla="*/ 2346914 h 2545976"/>
                <a:gd name="connsiteX63" fmla="*/ 1321776 w 2545976"/>
                <a:gd name="connsiteY63" fmla="*/ 2543513 h 2545976"/>
                <a:gd name="connsiteX64" fmla="*/ 1272988 w 2545976"/>
                <a:gd name="connsiteY64" fmla="*/ 2545976 h 2545976"/>
                <a:gd name="connsiteX65" fmla="*/ 1224200 w 2545976"/>
                <a:gd name="connsiteY65" fmla="*/ 2543513 h 2545976"/>
                <a:gd name="connsiteX66" fmla="*/ 1167212 w 2545976"/>
                <a:gd name="connsiteY66" fmla="*/ 2346914 h 2545976"/>
                <a:gd name="connsiteX67" fmla="*/ 1072911 w 2545976"/>
                <a:gd name="connsiteY67" fmla="*/ 2528733 h 2545976"/>
                <a:gd name="connsiteX68" fmla="*/ 1016436 w 2545976"/>
                <a:gd name="connsiteY68" fmla="*/ 2520113 h 2545976"/>
                <a:gd name="connsiteX69" fmla="*/ 977313 w 2545976"/>
                <a:gd name="connsiteY69" fmla="*/ 2510054 h 2545976"/>
                <a:gd name="connsiteX70" fmla="*/ 959739 w 2545976"/>
                <a:gd name="connsiteY70" fmla="*/ 2305649 h 2545976"/>
                <a:gd name="connsiteX71" fmla="*/ 831630 w 2545976"/>
                <a:gd name="connsiteY71" fmla="*/ 2465756 h 2545976"/>
                <a:gd name="connsiteX72" fmla="*/ 777484 w 2545976"/>
                <a:gd name="connsiteY72" fmla="*/ 2445938 h 2545976"/>
                <a:gd name="connsiteX73" fmla="*/ 741646 w 2545976"/>
                <a:gd name="connsiteY73" fmla="*/ 2428674 h 2545976"/>
                <a:gd name="connsiteX74" fmla="*/ 764287 w 2545976"/>
                <a:gd name="connsiteY74" fmla="*/ 2224692 h 2545976"/>
                <a:gd name="connsiteX75" fmla="*/ 607489 w 2545976"/>
                <a:gd name="connsiteY75" fmla="*/ 2356662 h 2545976"/>
                <a:gd name="connsiteX76" fmla="*/ 561248 w 2545976"/>
                <a:gd name="connsiteY76" fmla="*/ 2328570 h 2545976"/>
                <a:gd name="connsiteX77" fmla="*/ 526471 w 2545976"/>
                <a:gd name="connsiteY77" fmla="*/ 2302564 h 2545976"/>
                <a:gd name="connsiteX78" fmla="*/ 588400 w 2545976"/>
                <a:gd name="connsiteY78" fmla="*/ 2107165 h 2545976"/>
                <a:gd name="connsiteX79" fmla="*/ 408966 w 2545976"/>
                <a:gd name="connsiteY79" fmla="*/ 2205952 h 2545976"/>
                <a:gd name="connsiteX80" fmla="*/ 372850 w 2545976"/>
                <a:gd name="connsiteY80" fmla="*/ 2173127 h 2545976"/>
                <a:gd name="connsiteX81" fmla="*/ 340025 w 2545976"/>
                <a:gd name="connsiteY81" fmla="*/ 2137010 h 2545976"/>
                <a:gd name="connsiteX82" fmla="*/ 438811 w 2545976"/>
                <a:gd name="connsiteY82" fmla="*/ 1957576 h 2545976"/>
                <a:gd name="connsiteX83" fmla="*/ 243413 w 2545976"/>
                <a:gd name="connsiteY83" fmla="*/ 2019506 h 2545976"/>
                <a:gd name="connsiteX84" fmla="*/ 217406 w 2545976"/>
                <a:gd name="connsiteY84" fmla="*/ 1984728 h 2545976"/>
                <a:gd name="connsiteX85" fmla="*/ 189315 w 2545976"/>
                <a:gd name="connsiteY85" fmla="*/ 1938488 h 2545976"/>
                <a:gd name="connsiteX86" fmla="*/ 321284 w 2545976"/>
                <a:gd name="connsiteY86" fmla="*/ 1781689 h 2545976"/>
                <a:gd name="connsiteX87" fmla="*/ 117302 w 2545976"/>
                <a:gd name="connsiteY87" fmla="*/ 1804330 h 2545976"/>
                <a:gd name="connsiteX88" fmla="*/ 100038 w 2545976"/>
                <a:gd name="connsiteY88" fmla="*/ 1768492 h 2545976"/>
                <a:gd name="connsiteX89" fmla="*/ 80220 w 2545976"/>
                <a:gd name="connsiteY89" fmla="*/ 1714346 h 2545976"/>
                <a:gd name="connsiteX90" fmla="*/ 240327 w 2545976"/>
                <a:gd name="connsiteY90" fmla="*/ 1586237 h 2545976"/>
                <a:gd name="connsiteX91" fmla="*/ 35923 w 2545976"/>
                <a:gd name="connsiteY91" fmla="*/ 1568663 h 2545976"/>
                <a:gd name="connsiteX92" fmla="*/ 25863 w 2545976"/>
                <a:gd name="connsiteY92" fmla="*/ 1529540 h 2545976"/>
                <a:gd name="connsiteX93" fmla="*/ 17244 w 2545976"/>
                <a:gd name="connsiteY93" fmla="*/ 1473065 h 2545976"/>
                <a:gd name="connsiteX94" fmla="*/ 199062 w 2545976"/>
                <a:gd name="connsiteY94" fmla="*/ 1378764 h 2545976"/>
                <a:gd name="connsiteX95" fmla="*/ 2464 w 2545976"/>
                <a:gd name="connsiteY95" fmla="*/ 1321776 h 2545976"/>
                <a:gd name="connsiteX96" fmla="*/ 0 w 2545976"/>
                <a:gd name="connsiteY96" fmla="*/ 1272988 h 2545976"/>
                <a:gd name="connsiteX97" fmla="*/ 2464 w 2545976"/>
                <a:gd name="connsiteY97" fmla="*/ 1224200 h 2545976"/>
                <a:gd name="connsiteX98" fmla="*/ 199062 w 2545976"/>
                <a:gd name="connsiteY98" fmla="*/ 1167212 h 2545976"/>
                <a:gd name="connsiteX99" fmla="*/ 17244 w 2545976"/>
                <a:gd name="connsiteY99" fmla="*/ 1072911 h 2545976"/>
                <a:gd name="connsiteX100" fmla="*/ 25863 w 2545976"/>
                <a:gd name="connsiteY100" fmla="*/ 1016436 h 2545976"/>
                <a:gd name="connsiteX101" fmla="*/ 35923 w 2545976"/>
                <a:gd name="connsiteY101" fmla="*/ 977313 h 2545976"/>
                <a:gd name="connsiteX102" fmla="*/ 240327 w 2545976"/>
                <a:gd name="connsiteY102" fmla="*/ 959739 h 2545976"/>
                <a:gd name="connsiteX103" fmla="*/ 80220 w 2545976"/>
                <a:gd name="connsiteY103" fmla="*/ 831630 h 2545976"/>
                <a:gd name="connsiteX104" fmla="*/ 100038 w 2545976"/>
                <a:gd name="connsiteY104" fmla="*/ 777484 h 2545976"/>
                <a:gd name="connsiteX105" fmla="*/ 117302 w 2545976"/>
                <a:gd name="connsiteY105" fmla="*/ 741646 h 2545976"/>
                <a:gd name="connsiteX106" fmla="*/ 321284 w 2545976"/>
                <a:gd name="connsiteY106" fmla="*/ 764287 h 2545976"/>
                <a:gd name="connsiteX107" fmla="*/ 189315 w 2545976"/>
                <a:gd name="connsiteY107" fmla="*/ 607489 h 2545976"/>
                <a:gd name="connsiteX108" fmla="*/ 217406 w 2545976"/>
                <a:gd name="connsiteY108" fmla="*/ 561248 h 2545976"/>
                <a:gd name="connsiteX109" fmla="*/ 243413 w 2545976"/>
                <a:gd name="connsiteY109" fmla="*/ 526470 h 2545976"/>
                <a:gd name="connsiteX110" fmla="*/ 438811 w 2545976"/>
                <a:gd name="connsiteY110" fmla="*/ 588400 h 2545976"/>
                <a:gd name="connsiteX111" fmla="*/ 340025 w 2545976"/>
                <a:gd name="connsiteY111" fmla="*/ 408967 h 2545976"/>
                <a:gd name="connsiteX112" fmla="*/ 372850 w 2545976"/>
                <a:gd name="connsiteY112" fmla="*/ 372850 h 2545976"/>
                <a:gd name="connsiteX113" fmla="*/ 408967 w 2545976"/>
                <a:gd name="connsiteY113" fmla="*/ 340025 h 2545976"/>
                <a:gd name="connsiteX114" fmla="*/ 588400 w 2545976"/>
                <a:gd name="connsiteY114" fmla="*/ 438811 h 2545976"/>
                <a:gd name="connsiteX115" fmla="*/ 526471 w 2545976"/>
                <a:gd name="connsiteY115" fmla="*/ 243412 h 2545976"/>
                <a:gd name="connsiteX116" fmla="*/ 561248 w 2545976"/>
                <a:gd name="connsiteY116" fmla="*/ 217406 h 2545976"/>
                <a:gd name="connsiteX117" fmla="*/ 607489 w 2545976"/>
                <a:gd name="connsiteY117" fmla="*/ 189314 h 2545976"/>
                <a:gd name="connsiteX118" fmla="*/ 764287 w 2545976"/>
                <a:gd name="connsiteY118" fmla="*/ 321284 h 2545976"/>
                <a:gd name="connsiteX119" fmla="*/ 741646 w 2545976"/>
                <a:gd name="connsiteY119" fmla="*/ 117302 h 2545976"/>
                <a:gd name="connsiteX120" fmla="*/ 777484 w 2545976"/>
                <a:gd name="connsiteY120" fmla="*/ 100038 h 2545976"/>
                <a:gd name="connsiteX121" fmla="*/ 831630 w 2545976"/>
                <a:gd name="connsiteY121" fmla="*/ 80220 h 2545976"/>
                <a:gd name="connsiteX122" fmla="*/ 959739 w 2545976"/>
                <a:gd name="connsiteY122" fmla="*/ 240327 h 2545976"/>
                <a:gd name="connsiteX123" fmla="*/ 977313 w 2545976"/>
                <a:gd name="connsiteY123" fmla="*/ 35922 h 2545976"/>
                <a:gd name="connsiteX124" fmla="*/ 1016436 w 2545976"/>
                <a:gd name="connsiteY124" fmla="*/ 25863 h 2545976"/>
                <a:gd name="connsiteX125" fmla="*/ 1072911 w 2545976"/>
                <a:gd name="connsiteY125" fmla="*/ 17244 h 2545976"/>
                <a:gd name="connsiteX126" fmla="*/ 1167212 w 2545976"/>
                <a:gd name="connsiteY126" fmla="*/ 199062 h 2545976"/>
                <a:gd name="connsiteX127" fmla="*/ 1224200 w 2545976"/>
                <a:gd name="connsiteY127" fmla="*/ 2464 h 2545976"/>
                <a:gd name="connsiteX128" fmla="*/ 1272988 w 2545976"/>
                <a:gd name="connsiteY128" fmla="*/ 0 h 254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45976" h="2545976">
                  <a:moveTo>
                    <a:pt x="1272988" y="0"/>
                  </a:moveTo>
                  <a:lnTo>
                    <a:pt x="1321776" y="2464"/>
                  </a:lnTo>
                  <a:lnTo>
                    <a:pt x="1378764" y="199062"/>
                  </a:lnTo>
                  <a:lnTo>
                    <a:pt x="1473065" y="17244"/>
                  </a:lnTo>
                  <a:lnTo>
                    <a:pt x="1529540" y="25863"/>
                  </a:lnTo>
                  <a:lnTo>
                    <a:pt x="1568663" y="35922"/>
                  </a:lnTo>
                  <a:lnTo>
                    <a:pt x="1586237" y="240327"/>
                  </a:lnTo>
                  <a:lnTo>
                    <a:pt x="1714346" y="80220"/>
                  </a:lnTo>
                  <a:lnTo>
                    <a:pt x="1768492" y="100038"/>
                  </a:lnTo>
                  <a:lnTo>
                    <a:pt x="1804330" y="117302"/>
                  </a:lnTo>
                  <a:lnTo>
                    <a:pt x="1781689" y="321284"/>
                  </a:lnTo>
                  <a:lnTo>
                    <a:pt x="1938487" y="189314"/>
                  </a:lnTo>
                  <a:lnTo>
                    <a:pt x="1984728" y="217406"/>
                  </a:lnTo>
                  <a:lnTo>
                    <a:pt x="2019506" y="243412"/>
                  </a:lnTo>
                  <a:lnTo>
                    <a:pt x="1957576" y="438811"/>
                  </a:lnTo>
                  <a:lnTo>
                    <a:pt x="2137010" y="340025"/>
                  </a:lnTo>
                  <a:lnTo>
                    <a:pt x="2173127" y="372850"/>
                  </a:lnTo>
                  <a:lnTo>
                    <a:pt x="2205951" y="408966"/>
                  </a:lnTo>
                  <a:lnTo>
                    <a:pt x="2107165" y="588400"/>
                  </a:lnTo>
                  <a:lnTo>
                    <a:pt x="2302564" y="526470"/>
                  </a:lnTo>
                  <a:lnTo>
                    <a:pt x="2328570" y="561248"/>
                  </a:lnTo>
                  <a:lnTo>
                    <a:pt x="2356662" y="607489"/>
                  </a:lnTo>
                  <a:lnTo>
                    <a:pt x="2224692" y="764287"/>
                  </a:lnTo>
                  <a:lnTo>
                    <a:pt x="2428674" y="741646"/>
                  </a:lnTo>
                  <a:lnTo>
                    <a:pt x="2445938" y="777484"/>
                  </a:lnTo>
                  <a:lnTo>
                    <a:pt x="2465756" y="831630"/>
                  </a:lnTo>
                  <a:lnTo>
                    <a:pt x="2305649" y="959739"/>
                  </a:lnTo>
                  <a:lnTo>
                    <a:pt x="2510054" y="977313"/>
                  </a:lnTo>
                  <a:lnTo>
                    <a:pt x="2520113" y="1016436"/>
                  </a:lnTo>
                  <a:lnTo>
                    <a:pt x="2528732" y="1072911"/>
                  </a:lnTo>
                  <a:lnTo>
                    <a:pt x="2346914" y="1167212"/>
                  </a:lnTo>
                  <a:lnTo>
                    <a:pt x="2543513" y="1224200"/>
                  </a:lnTo>
                  <a:lnTo>
                    <a:pt x="2545976" y="1272988"/>
                  </a:lnTo>
                  <a:lnTo>
                    <a:pt x="2543513" y="1321776"/>
                  </a:lnTo>
                  <a:lnTo>
                    <a:pt x="2346914" y="1378764"/>
                  </a:lnTo>
                  <a:lnTo>
                    <a:pt x="2528732" y="1473065"/>
                  </a:lnTo>
                  <a:lnTo>
                    <a:pt x="2520113" y="1529540"/>
                  </a:lnTo>
                  <a:lnTo>
                    <a:pt x="2510054" y="1568663"/>
                  </a:lnTo>
                  <a:lnTo>
                    <a:pt x="2305649" y="1586237"/>
                  </a:lnTo>
                  <a:lnTo>
                    <a:pt x="2465756" y="1714346"/>
                  </a:lnTo>
                  <a:lnTo>
                    <a:pt x="2445938" y="1768492"/>
                  </a:lnTo>
                  <a:lnTo>
                    <a:pt x="2428674" y="1804330"/>
                  </a:lnTo>
                  <a:lnTo>
                    <a:pt x="2224692" y="1781689"/>
                  </a:lnTo>
                  <a:lnTo>
                    <a:pt x="2356662" y="1938488"/>
                  </a:lnTo>
                  <a:lnTo>
                    <a:pt x="2328570" y="1984728"/>
                  </a:lnTo>
                  <a:lnTo>
                    <a:pt x="2302564" y="2019506"/>
                  </a:lnTo>
                  <a:lnTo>
                    <a:pt x="2107165" y="1957576"/>
                  </a:lnTo>
                  <a:lnTo>
                    <a:pt x="2205952" y="2137010"/>
                  </a:lnTo>
                  <a:lnTo>
                    <a:pt x="2173127" y="2173127"/>
                  </a:lnTo>
                  <a:lnTo>
                    <a:pt x="2137010" y="2205952"/>
                  </a:lnTo>
                  <a:lnTo>
                    <a:pt x="1957576" y="2107165"/>
                  </a:lnTo>
                  <a:lnTo>
                    <a:pt x="2019506" y="2302564"/>
                  </a:lnTo>
                  <a:lnTo>
                    <a:pt x="1984728" y="2328570"/>
                  </a:lnTo>
                  <a:lnTo>
                    <a:pt x="1938487" y="2356662"/>
                  </a:lnTo>
                  <a:lnTo>
                    <a:pt x="1781689" y="2224692"/>
                  </a:lnTo>
                  <a:lnTo>
                    <a:pt x="1804330" y="2428674"/>
                  </a:lnTo>
                  <a:lnTo>
                    <a:pt x="1768492" y="2445938"/>
                  </a:lnTo>
                  <a:lnTo>
                    <a:pt x="1714346" y="2465756"/>
                  </a:lnTo>
                  <a:lnTo>
                    <a:pt x="1586237" y="2305649"/>
                  </a:lnTo>
                  <a:lnTo>
                    <a:pt x="1568663" y="2510054"/>
                  </a:lnTo>
                  <a:lnTo>
                    <a:pt x="1529540" y="2520113"/>
                  </a:lnTo>
                  <a:lnTo>
                    <a:pt x="1473065" y="2528733"/>
                  </a:lnTo>
                  <a:lnTo>
                    <a:pt x="1378764" y="2346914"/>
                  </a:lnTo>
                  <a:lnTo>
                    <a:pt x="1321776" y="2543513"/>
                  </a:lnTo>
                  <a:lnTo>
                    <a:pt x="1272988" y="2545976"/>
                  </a:lnTo>
                  <a:lnTo>
                    <a:pt x="1224200" y="2543513"/>
                  </a:lnTo>
                  <a:lnTo>
                    <a:pt x="1167212" y="2346914"/>
                  </a:lnTo>
                  <a:lnTo>
                    <a:pt x="1072911" y="2528733"/>
                  </a:lnTo>
                  <a:lnTo>
                    <a:pt x="1016436" y="2520113"/>
                  </a:lnTo>
                  <a:lnTo>
                    <a:pt x="977313" y="2510054"/>
                  </a:lnTo>
                  <a:lnTo>
                    <a:pt x="959739" y="2305649"/>
                  </a:lnTo>
                  <a:lnTo>
                    <a:pt x="831630" y="2465756"/>
                  </a:lnTo>
                  <a:lnTo>
                    <a:pt x="777484" y="2445938"/>
                  </a:lnTo>
                  <a:lnTo>
                    <a:pt x="741646" y="2428674"/>
                  </a:lnTo>
                  <a:lnTo>
                    <a:pt x="764287" y="2224692"/>
                  </a:lnTo>
                  <a:lnTo>
                    <a:pt x="607489" y="2356662"/>
                  </a:lnTo>
                  <a:lnTo>
                    <a:pt x="561248" y="2328570"/>
                  </a:lnTo>
                  <a:lnTo>
                    <a:pt x="526471" y="2302564"/>
                  </a:lnTo>
                  <a:lnTo>
                    <a:pt x="588400" y="2107165"/>
                  </a:lnTo>
                  <a:lnTo>
                    <a:pt x="408966" y="2205952"/>
                  </a:lnTo>
                  <a:lnTo>
                    <a:pt x="372850" y="2173127"/>
                  </a:lnTo>
                  <a:lnTo>
                    <a:pt x="340025" y="2137010"/>
                  </a:lnTo>
                  <a:lnTo>
                    <a:pt x="438811" y="1957576"/>
                  </a:lnTo>
                  <a:lnTo>
                    <a:pt x="243413" y="2019506"/>
                  </a:lnTo>
                  <a:lnTo>
                    <a:pt x="217406" y="1984728"/>
                  </a:lnTo>
                  <a:lnTo>
                    <a:pt x="189315" y="1938488"/>
                  </a:lnTo>
                  <a:lnTo>
                    <a:pt x="321284" y="1781689"/>
                  </a:lnTo>
                  <a:lnTo>
                    <a:pt x="117302" y="1804330"/>
                  </a:lnTo>
                  <a:lnTo>
                    <a:pt x="100038" y="1768492"/>
                  </a:lnTo>
                  <a:lnTo>
                    <a:pt x="80220" y="1714346"/>
                  </a:lnTo>
                  <a:lnTo>
                    <a:pt x="240327" y="1586237"/>
                  </a:lnTo>
                  <a:lnTo>
                    <a:pt x="35923" y="1568663"/>
                  </a:lnTo>
                  <a:lnTo>
                    <a:pt x="25863" y="1529540"/>
                  </a:lnTo>
                  <a:lnTo>
                    <a:pt x="17244" y="1473065"/>
                  </a:lnTo>
                  <a:lnTo>
                    <a:pt x="199062" y="1378764"/>
                  </a:lnTo>
                  <a:lnTo>
                    <a:pt x="2464" y="1321776"/>
                  </a:lnTo>
                  <a:lnTo>
                    <a:pt x="0" y="1272988"/>
                  </a:lnTo>
                  <a:lnTo>
                    <a:pt x="2464" y="1224200"/>
                  </a:lnTo>
                  <a:lnTo>
                    <a:pt x="199062" y="1167212"/>
                  </a:lnTo>
                  <a:lnTo>
                    <a:pt x="17244" y="1072911"/>
                  </a:lnTo>
                  <a:lnTo>
                    <a:pt x="25863" y="1016436"/>
                  </a:lnTo>
                  <a:lnTo>
                    <a:pt x="35923" y="977313"/>
                  </a:lnTo>
                  <a:lnTo>
                    <a:pt x="240327" y="959739"/>
                  </a:lnTo>
                  <a:lnTo>
                    <a:pt x="80220" y="831630"/>
                  </a:lnTo>
                  <a:lnTo>
                    <a:pt x="100038" y="777484"/>
                  </a:lnTo>
                  <a:lnTo>
                    <a:pt x="117302" y="741646"/>
                  </a:lnTo>
                  <a:lnTo>
                    <a:pt x="321284" y="764287"/>
                  </a:lnTo>
                  <a:lnTo>
                    <a:pt x="189315" y="607489"/>
                  </a:lnTo>
                  <a:lnTo>
                    <a:pt x="217406" y="561248"/>
                  </a:lnTo>
                  <a:lnTo>
                    <a:pt x="243413" y="526470"/>
                  </a:lnTo>
                  <a:lnTo>
                    <a:pt x="438811" y="588400"/>
                  </a:lnTo>
                  <a:lnTo>
                    <a:pt x="340025" y="408967"/>
                  </a:lnTo>
                  <a:lnTo>
                    <a:pt x="372850" y="372850"/>
                  </a:lnTo>
                  <a:lnTo>
                    <a:pt x="408967" y="340025"/>
                  </a:lnTo>
                  <a:lnTo>
                    <a:pt x="588400" y="438811"/>
                  </a:lnTo>
                  <a:lnTo>
                    <a:pt x="526471" y="243412"/>
                  </a:lnTo>
                  <a:lnTo>
                    <a:pt x="561248" y="217406"/>
                  </a:lnTo>
                  <a:lnTo>
                    <a:pt x="607489" y="189314"/>
                  </a:lnTo>
                  <a:lnTo>
                    <a:pt x="764287" y="321284"/>
                  </a:lnTo>
                  <a:lnTo>
                    <a:pt x="741646" y="117302"/>
                  </a:lnTo>
                  <a:lnTo>
                    <a:pt x="777484" y="100038"/>
                  </a:lnTo>
                  <a:lnTo>
                    <a:pt x="831630" y="80220"/>
                  </a:lnTo>
                  <a:lnTo>
                    <a:pt x="959739" y="240327"/>
                  </a:lnTo>
                  <a:lnTo>
                    <a:pt x="977313" y="35922"/>
                  </a:lnTo>
                  <a:lnTo>
                    <a:pt x="1016436" y="25863"/>
                  </a:lnTo>
                  <a:lnTo>
                    <a:pt x="1072911" y="17244"/>
                  </a:lnTo>
                  <a:lnTo>
                    <a:pt x="1167212" y="199062"/>
                  </a:lnTo>
                  <a:lnTo>
                    <a:pt x="1224200" y="2464"/>
                  </a:lnTo>
                  <a:lnTo>
                    <a:pt x="1272988" y="0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434FAD5-B4C9-40BA-814F-D68DE4B9360A}"/>
              </a:ext>
            </a:extLst>
          </p:cNvPr>
          <p:cNvSpPr/>
          <p:nvPr/>
        </p:nvSpPr>
        <p:spPr>
          <a:xfrm rot="20700000" flipV="1">
            <a:off x="1102210" y="4679844"/>
            <a:ext cx="2328791" cy="42741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4F51568-591B-4889-AE65-D3B6C03D8D6F}"/>
              </a:ext>
            </a:extLst>
          </p:cNvPr>
          <p:cNvSpPr/>
          <p:nvPr/>
        </p:nvSpPr>
        <p:spPr>
          <a:xfrm rot="20700000" flipV="1">
            <a:off x="2946875" y="3294746"/>
            <a:ext cx="151395" cy="42741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4872BFD-C2F3-45D1-BFDC-288D035FE312}"/>
              </a:ext>
            </a:extLst>
          </p:cNvPr>
          <p:cNvSpPr/>
          <p:nvPr/>
        </p:nvSpPr>
        <p:spPr>
          <a:xfrm rot="20700000" flipV="1">
            <a:off x="3017556" y="3575767"/>
            <a:ext cx="151395" cy="42741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7F10B42-51A4-49AF-ADFF-6C4B66D96969}"/>
              </a:ext>
            </a:extLst>
          </p:cNvPr>
          <p:cNvSpPr/>
          <p:nvPr/>
        </p:nvSpPr>
        <p:spPr>
          <a:xfrm rot="20700000" flipV="1">
            <a:off x="3170103" y="4145086"/>
            <a:ext cx="151395" cy="42741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9DD94732-6A63-4774-95D2-EFEF79B7CF07}"/>
              </a:ext>
            </a:extLst>
          </p:cNvPr>
          <p:cNvSpPr/>
          <p:nvPr/>
        </p:nvSpPr>
        <p:spPr>
          <a:xfrm rot="20700000" flipV="1">
            <a:off x="3098222" y="3876825"/>
            <a:ext cx="151395" cy="42741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B110C39-D8C6-40F6-B8B6-B23269EAB07E}"/>
              </a:ext>
            </a:extLst>
          </p:cNvPr>
          <p:cNvSpPr/>
          <p:nvPr/>
        </p:nvSpPr>
        <p:spPr>
          <a:xfrm rot="20700000" flipV="1">
            <a:off x="963224" y="3930567"/>
            <a:ext cx="1787199" cy="548686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2BF9AA-A003-4369-B78B-75550E75C1F5}"/>
              </a:ext>
            </a:extLst>
          </p:cNvPr>
          <p:cNvGrpSpPr/>
          <p:nvPr/>
        </p:nvGrpSpPr>
        <p:grpSpPr>
          <a:xfrm>
            <a:off x="2850778" y="4651709"/>
            <a:ext cx="349730" cy="2196167"/>
            <a:chOff x="2187333" y="4805360"/>
            <a:chExt cx="349730" cy="2252182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A25B3381-1560-4599-A553-4DB2DDD26FA0}"/>
                </a:ext>
              </a:extLst>
            </p:cNvPr>
            <p:cNvSpPr/>
            <p:nvPr/>
          </p:nvSpPr>
          <p:spPr>
            <a:xfrm rot="16200000" flipV="1">
              <a:off x="1263749" y="5914819"/>
              <a:ext cx="2175860" cy="109585"/>
            </a:xfrm>
            <a:prstGeom prst="roundRect">
              <a:avLst>
                <a:gd name="adj" fmla="val 11163"/>
              </a:avLst>
            </a:pr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68909E4-662D-40FE-9E6D-B929240FF569}"/>
                </a:ext>
              </a:extLst>
            </p:cNvPr>
            <p:cNvGrpSpPr/>
            <p:nvPr/>
          </p:nvGrpSpPr>
          <p:grpSpPr>
            <a:xfrm rot="20700000" flipH="1">
              <a:off x="2187333" y="4805360"/>
              <a:ext cx="349730" cy="349730"/>
              <a:chOff x="8030296" y="1612696"/>
              <a:chExt cx="2545976" cy="2545976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B3F0C66-CC5D-4F67-BECE-C08E020B6DA3}"/>
                  </a:ext>
                </a:extLst>
              </p:cNvPr>
              <p:cNvSpPr/>
              <p:nvPr/>
            </p:nvSpPr>
            <p:spPr>
              <a:xfrm>
                <a:off x="8030296" y="1612696"/>
                <a:ext cx="2545976" cy="254597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13B367D-1FE3-4997-B3B9-A048CED32382}"/>
                  </a:ext>
                </a:extLst>
              </p:cNvPr>
              <p:cNvSpPr/>
              <p:nvPr/>
            </p:nvSpPr>
            <p:spPr>
              <a:xfrm>
                <a:off x="8559631" y="2142031"/>
                <a:ext cx="1487306" cy="1487306"/>
              </a:xfrm>
              <a:custGeom>
                <a:avLst/>
                <a:gdLst>
                  <a:gd name="connsiteX0" fmla="*/ 1272988 w 2545976"/>
                  <a:gd name="connsiteY0" fmla="*/ 0 h 2545976"/>
                  <a:gd name="connsiteX1" fmla="*/ 1321776 w 2545976"/>
                  <a:gd name="connsiteY1" fmla="*/ 2464 h 2545976"/>
                  <a:gd name="connsiteX2" fmla="*/ 1378764 w 2545976"/>
                  <a:gd name="connsiteY2" fmla="*/ 199062 h 2545976"/>
                  <a:gd name="connsiteX3" fmla="*/ 1473065 w 2545976"/>
                  <a:gd name="connsiteY3" fmla="*/ 17244 h 2545976"/>
                  <a:gd name="connsiteX4" fmla="*/ 1529540 w 2545976"/>
                  <a:gd name="connsiteY4" fmla="*/ 25863 h 2545976"/>
                  <a:gd name="connsiteX5" fmla="*/ 1568663 w 2545976"/>
                  <a:gd name="connsiteY5" fmla="*/ 35922 h 2545976"/>
                  <a:gd name="connsiteX6" fmla="*/ 1586237 w 2545976"/>
                  <a:gd name="connsiteY6" fmla="*/ 240327 h 2545976"/>
                  <a:gd name="connsiteX7" fmla="*/ 1714346 w 2545976"/>
                  <a:gd name="connsiteY7" fmla="*/ 80220 h 2545976"/>
                  <a:gd name="connsiteX8" fmla="*/ 1768492 w 2545976"/>
                  <a:gd name="connsiteY8" fmla="*/ 100038 h 2545976"/>
                  <a:gd name="connsiteX9" fmla="*/ 1804330 w 2545976"/>
                  <a:gd name="connsiteY9" fmla="*/ 117302 h 2545976"/>
                  <a:gd name="connsiteX10" fmla="*/ 1781689 w 2545976"/>
                  <a:gd name="connsiteY10" fmla="*/ 321284 h 2545976"/>
                  <a:gd name="connsiteX11" fmla="*/ 1938487 w 2545976"/>
                  <a:gd name="connsiteY11" fmla="*/ 189314 h 2545976"/>
                  <a:gd name="connsiteX12" fmla="*/ 1984728 w 2545976"/>
                  <a:gd name="connsiteY12" fmla="*/ 217406 h 2545976"/>
                  <a:gd name="connsiteX13" fmla="*/ 2019506 w 2545976"/>
                  <a:gd name="connsiteY13" fmla="*/ 243412 h 2545976"/>
                  <a:gd name="connsiteX14" fmla="*/ 1957576 w 2545976"/>
                  <a:gd name="connsiteY14" fmla="*/ 438811 h 2545976"/>
                  <a:gd name="connsiteX15" fmla="*/ 2137010 w 2545976"/>
                  <a:gd name="connsiteY15" fmla="*/ 340025 h 2545976"/>
                  <a:gd name="connsiteX16" fmla="*/ 2173127 w 2545976"/>
                  <a:gd name="connsiteY16" fmla="*/ 372850 h 2545976"/>
                  <a:gd name="connsiteX17" fmla="*/ 2205951 w 2545976"/>
                  <a:gd name="connsiteY17" fmla="*/ 408966 h 2545976"/>
                  <a:gd name="connsiteX18" fmla="*/ 2107165 w 2545976"/>
                  <a:gd name="connsiteY18" fmla="*/ 588400 h 2545976"/>
                  <a:gd name="connsiteX19" fmla="*/ 2302564 w 2545976"/>
                  <a:gd name="connsiteY19" fmla="*/ 526470 h 2545976"/>
                  <a:gd name="connsiteX20" fmla="*/ 2328570 w 2545976"/>
                  <a:gd name="connsiteY20" fmla="*/ 561248 h 2545976"/>
                  <a:gd name="connsiteX21" fmla="*/ 2356662 w 2545976"/>
                  <a:gd name="connsiteY21" fmla="*/ 607489 h 2545976"/>
                  <a:gd name="connsiteX22" fmla="*/ 2224692 w 2545976"/>
                  <a:gd name="connsiteY22" fmla="*/ 764287 h 2545976"/>
                  <a:gd name="connsiteX23" fmla="*/ 2428674 w 2545976"/>
                  <a:gd name="connsiteY23" fmla="*/ 741646 h 2545976"/>
                  <a:gd name="connsiteX24" fmla="*/ 2445938 w 2545976"/>
                  <a:gd name="connsiteY24" fmla="*/ 777484 h 2545976"/>
                  <a:gd name="connsiteX25" fmla="*/ 2465756 w 2545976"/>
                  <a:gd name="connsiteY25" fmla="*/ 831630 h 2545976"/>
                  <a:gd name="connsiteX26" fmla="*/ 2305649 w 2545976"/>
                  <a:gd name="connsiteY26" fmla="*/ 959739 h 2545976"/>
                  <a:gd name="connsiteX27" fmla="*/ 2510054 w 2545976"/>
                  <a:gd name="connsiteY27" fmla="*/ 977313 h 2545976"/>
                  <a:gd name="connsiteX28" fmla="*/ 2520113 w 2545976"/>
                  <a:gd name="connsiteY28" fmla="*/ 1016436 h 2545976"/>
                  <a:gd name="connsiteX29" fmla="*/ 2528732 w 2545976"/>
                  <a:gd name="connsiteY29" fmla="*/ 1072911 h 2545976"/>
                  <a:gd name="connsiteX30" fmla="*/ 2346914 w 2545976"/>
                  <a:gd name="connsiteY30" fmla="*/ 1167212 h 2545976"/>
                  <a:gd name="connsiteX31" fmla="*/ 2543513 w 2545976"/>
                  <a:gd name="connsiteY31" fmla="*/ 1224200 h 2545976"/>
                  <a:gd name="connsiteX32" fmla="*/ 2545976 w 2545976"/>
                  <a:gd name="connsiteY32" fmla="*/ 1272988 h 2545976"/>
                  <a:gd name="connsiteX33" fmla="*/ 2543513 w 2545976"/>
                  <a:gd name="connsiteY33" fmla="*/ 1321776 h 2545976"/>
                  <a:gd name="connsiteX34" fmla="*/ 2346914 w 2545976"/>
                  <a:gd name="connsiteY34" fmla="*/ 1378764 h 2545976"/>
                  <a:gd name="connsiteX35" fmla="*/ 2528732 w 2545976"/>
                  <a:gd name="connsiteY35" fmla="*/ 1473065 h 2545976"/>
                  <a:gd name="connsiteX36" fmla="*/ 2520113 w 2545976"/>
                  <a:gd name="connsiteY36" fmla="*/ 1529540 h 2545976"/>
                  <a:gd name="connsiteX37" fmla="*/ 2510054 w 2545976"/>
                  <a:gd name="connsiteY37" fmla="*/ 1568663 h 2545976"/>
                  <a:gd name="connsiteX38" fmla="*/ 2305649 w 2545976"/>
                  <a:gd name="connsiteY38" fmla="*/ 1586237 h 2545976"/>
                  <a:gd name="connsiteX39" fmla="*/ 2465756 w 2545976"/>
                  <a:gd name="connsiteY39" fmla="*/ 1714346 h 2545976"/>
                  <a:gd name="connsiteX40" fmla="*/ 2445938 w 2545976"/>
                  <a:gd name="connsiteY40" fmla="*/ 1768492 h 2545976"/>
                  <a:gd name="connsiteX41" fmla="*/ 2428674 w 2545976"/>
                  <a:gd name="connsiteY41" fmla="*/ 1804330 h 2545976"/>
                  <a:gd name="connsiteX42" fmla="*/ 2224692 w 2545976"/>
                  <a:gd name="connsiteY42" fmla="*/ 1781689 h 2545976"/>
                  <a:gd name="connsiteX43" fmla="*/ 2356662 w 2545976"/>
                  <a:gd name="connsiteY43" fmla="*/ 1938488 h 2545976"/>
                  <a:gd name="connsiteX44" fmla="*/ 2328570 w 2545976"/>
                  <a:gd name="connsiteY44" fmla="*/ 1984728 h 2545976"/>
                  <a:gd name="connsiteX45" fmla="*/ 2302564 w 2545976"/>
                  <a:gd name="connsiteY45" fmla="*/ 2019506 h 2545976"/>
                  <a:gd name="connsiteX46" fmla="*/ 2107165 w 2545976"/>
                  <a:gd name="connsiteY46" fmla="*/ 1957576 h 2545976"/>
                  <a:gd name="connsiteX47" fmla="*/ 2205952 w 2545976"/>
                  <a:gd name="connsiteY47" fmla="*/ 2137010 h 2545976"/>
                  <a:gd name="connsiteX48" fmla="*/ 2173127 w 2545976"/>
                  <a:gd name="connsiteY48" fmla="*/ 2173127 h 2545976"/>
                  <a:gd name="connsiteX49" fmla="*/ 2137010 w 2545976"/>
                  <a:gd name="connsiteY49" fmla="*/ 2205952 h 2545976"/>
                  <a:gd name="connsiteX50" fmla="*/ 1957576 w 2545976"/>
                  <a:gd name="connsiteY50" fmla="*/ 2107165 h 2545976"/>
                  <a:gd name="connsiteX51" fmla="*/ 2019506 w 2545976"/>
                  <a:gd name="connsiteY51" fmla="*/ 2302564 h 2545976"/>
                  <a:gd name="connsiteX52" fmla="*/ 1984728 w 2545976"/>
                  <a:gd name="connsiteY52" fmla="*/ 2328570 h 2545976"/>
                  <a:gd name="connsiteX53" fmla="*/ 1938487 w 2545976"/>
                  <a:gd name="connsiteY53" fmla="*/ 2356662 h 2545976"/>
                  <a:gd name="connsiteX54" fmla="*/ 1781689 w 2545976"/>
                  <a:gd name="connsiteY54" fmla="*/ 2224692 h 2545976"/>
                  <a:gd name="connsiteX55" fmla="*/ 1804330 w 2545976"/>
                  <a:gd name="connsiteY55" fmla="*/ 2428674 h 2545976"/>
                  <a:gd name="connsiteX56" fmla="*/ 1768492 w 2545976"/>
                  <a:gd name="connsiteY56" fmla="*/ 2445938 h 2545976"/>
                  <a:gd name="connsiteX57" fmla="*/ 1714346 w 2545976"/>
                  <a:gd name="connsiteY57" fmla="*/ 2465756 h 2545976"/>
                  <a:gd name="connsiteX58" fmla="*/ 1586237 w 2545976"/>
                  <a:gd name="connsiteY58" fmla="*/ 2305649 h 2545976"/>
                  <a:gd name="connsiteX59" fmla="*/ 1568663 w 2545976"/>
                  <a:gd name="connsiteY59" fmla="*/ 2510054 h 2545976"/>
                  <a:gd name="connsiteX60" fmla="*/ 1529540 w 2545976"/>
                  <a:gd name="connsiteY60" fmla="*/ 2520113 h 2545976"/>
                  <a:gd name="connsiteX61" fmla="*/ 1473065 w 2545976"/>
                  <a:gd name="connsiteY61" fmla="*/ 2528733 h 2545976"/>
                  <a:gd name="connsiteX62" fmla="*/ 1378764 w 2545976"/>
                  <a:gd name="connsiteY62" fmla="*/ 2346914 h 2545976"/>
                  <a:gd name="connsiteX63" fmla="*/ 1321776 w 2545976"/>
                  <a:gd name="connsiteY63" fmla="*/ 2543513 h 2545976"/>
                  <a:gd name="connsiteX64" fmla="*/ 1272988 w 2545976"/>
                  <a:gd name="connsiteY64" fmla="*/ 2545976 h 2545976"/>
                  <a:gd name="connsiteX65" fmla="*/ 1224200 w 2545976"/>
                  <a:gd name="connsiteY65" fmla="*/ 2543513 h 2545976"/>
                  <a:gd name="connsiteX66" fmla="*/ 1167212 w 2545976"/>
                  <a:gd name="connsiteY66" fmla="*/ 2346914 h 2545976"/>
                  <a:gd name="connsiteX67" fmla="*/ 1072911 w 2545976"/>
                  <a:gd name="connsiteY67" fmla="*/ 2528733 h 2545976"/>
                  <a:gd name="connsiteX68" fmla="*/ 1016436 w 2545976"/>
                  <a:gd name="connsiteY68" fmla="*/ 2520113 h 2545976"/>
                  <a:gd name="connsiteX69" fmla="*/ 977313 w 2545976"/>
                  <a:gd name="connsiteY69" fmla="*/ 2510054 h 2545976"/>
                  <a:gd name="connsiteX70" fmla="*/ 959739 w 2545976"/>
                  <a:gd name="connsiteY70" fmla="*/ 2305649 h 2545976"/>
                  <a:gd name="connsiteX71" fmla="*/ 831630 w 2545976"/>
                  <a:gd name="connsiteY71" fmla="*/ 2465756 h 2545976"/>
                  <a:gd name="connsiteX72" fmla="*/ 777484 w 2545976"/>
                  <a:gd name="connsiteY72" fmla="*/ 2445938 h 2545976"/>
                  <a:gd name="connsiteX73" fmla="*/ 741646 w 2545976"/>
                  <a:gd name="connsiteY73" fmla="*/ 2428674 h 2545976"/>
                  <a:gd name="connsiteX74" fmla="*/ 764287 w 2545976"/>
                  <a:gd name="connsiteY74" fmla="*/ 2224692 h 2545976"/>
                  <a:gd name="connsiteX75" fmla="*/ 607489 w 2545976"/>
                  <a:gd name="connsiteY75" fmla="*/ 2356662 h 2545976"/>
                  <a:gd name="connsiteX76" fmla="*/ 561248 w 2545976"/>
                  <a:gd name="connsiteY76" fmla="*/ 2328570 h 2545976"/>
                  <a:gd name="connsiteX77" fmla="*/ 526471 w 2545976"/>
                  <a:gd name="connsiteY77" fmla="*/ 2302564 h 2545976"/>
                  <a:gd name="connsiteX78" fmla="*/ 588400 w 2545976"/>
                  <a:gd name="connsiteY78" fmla="*/ 2107165 h 2545976"/>
                  <a:gd name="connsiteX79" fmla="*/ 408966 w 2545976"/>
                  <a:gd name="connsiteY79" fmla="*/ 2205952 h 2545976"/>
                  <a:gd name="connsiteX80" fmla="*/ 372850 w 2545976"/>
                  <a:gd name="connsiteY80" fmla="*/ 2173127 h 2545976"/>
                  <a:gd name="connsiteX81" fmla="*/ 340025 w 2545976"/>
                  <a:gd name="connsiteY81" fmla="*/ 2137010 h 2545976"/>
                  <a:gd name="connsiteX82" fmla="*/ 438811 w 2545976"/>
                  <a:gd name="connsiteY82" fmla="*/ 1957576 h 2545976"/>
                  <a:gd name="connsiteX83" fmla="*/ 243413 w 2545976"/>
                  <a:gd name="connsiteY83" fmla="*/ 2019506 h 2545976"/>
                  <a:gd name="connsiteX84" fmla="*/ 217406 w 2545976"/>
                  <a:gd name="connsiteY84" fmla="*/ 1984728 h 2545976"/>
                  <a:gd name="connsiteX85" fmla="*/ 189315 w 2545976"/>
                  <a:gd name="connsiteY85" fmla="*/ 1938488 h 2545976"/>
                  <a:gd name="connsiteX86" fmla="*/ 321284 w 2545976"/>
                  <a:gd name="connsiteY86" fmla="*/ 1781689 h 2545976"/>
                  <a:gd name="connsiteX87" fmla="*/ 117302 w 2545976"/>
                  <a:gd name="connsiteY87" fmla="*/ 1804330 h 2545976"/>
                  <a:gd name="connsiteX88" fmla="*/ 100038 w 2545976"/>
                  <a:gd name="connsiteY88" fmla="*/ 1768492 h 2545976"/>
                  <a:gd name="connsiteX89" fmla="*/ 80220 w 2545976"/>
                  <a:gd name="connsiteY89" fmla="*/ 1714346 h 2545976"/>
                  <a:gd name="connsiteX90" fmla="*/ 240327 w 2545976"/>
                  <a:gd name="connsiteY90" fmla="*/ 1586237 h 2545976"/>
                  <a:gd name="connsiteX91" fmla="*/ 35923 w 2545976"/>
                  <a:gd name="connsiteY91" fmla="*/ 1568663 h 2545976"/>
                  <a:gd name="connsiteX92" fmla="*/ 25863 w 2545976"/>
                  <a:gd name="connsiteY92" fmla="*/ 1529540 h 2545976"/>
                  <a:gd name="connsiteX93" fmla="*/ 17244 w 2545976"/>
                  <a:gd name="connsiteY93" fmla="*/ 1473065 h 2545976"/>
                  <a:gd name="connsiteX94" fmla="*/ 199062 w 2545976"/>
                  <a:gd name="connsiteY94" fmla="*/ 1378764 h 2545976"/>
                  <a:gd name="connsiteX95" fmla="*/ 2464 w 2545976"/>
                  <a:gd name="connsiteY95" fmla="*/ 1321776 h 2545976"/>
                  <a:gd name="connsiteX96" fmla="*/ 0 w 2545976"/>
                  <a:gd name="connsiteY96" fmla="*/ 1272988 h 2545976"/>
                  <a:gd name="connsiteX97" fmla="*/ 2464 w 2545976"/>
                  <a:gd name="connsiteY97" fmla="*/ 1224200 h 2545976"/>
                  <a:gd name="connsiteX98" fmla="*/ 199062 w 2545976"/>
                  <a:gd name="connsiteY98" fmla="*/ 1167212 h 2545976"/>
                  <a:gd name="connsiteX99" fmla="*/ 17244 w 2545976"/>
                  <a:gd name="connsiteY99" fmla="*/ 1072911 h 2545976"/>
                  <a:gd name="connsiteX100" fmla="*/ 25863 w 2545976"/>
                  <a:gd name="connsiteY100" fmla="*/ 1016436 h 2545976"/>
                  <a:gd name="connsiteX101" fmla="*/ 35923 w 2545976"/>
                  <a:gd name="connsiteY101" fmla="*/ 977313 h 2545976"/>
                  <a:gd name="connsiteX102" fmla="*/ 240327 w 2545976"/>
                  <a:gd name="connsiteY102" fmla="*/ 959739 h 2545976"/>
                  <a:gd name="connsiteX103" fmla="*/ 80220 w 2545976"/>
                  <a:gd name="connsiteY103" fmla="*/ 831630 h 2545976"/>
                  <a:gd name="connsiteX104" fmla="*/ 100038 w 2545976"/>
                  <a:gd name="connsiteY104" fmla="*/ 777484 h 2545976"/>
                  <a:gd name="connsiteX105" fmla="*/ 117302 w 2545976"/>
                  <a:gd name="connsiteY105" fmla="*/ 741646 h 2545976"/>
                  <a:gd name="connsiteX106" fmla="*/ 321284 w 2545976"/>
                  <a:gd name="connsiteY106" fmla="*/ 764287 h 2545976"/>
                  <a:gd name="connsiteX107" fmla="*/ 189315 w 2545976"/>
                  <a:gd name="connsiteY107" fmla="*/ 607489 h 2545976"/>
                  <a:gd name="connsiteX108" fmla="*/ 217406 w 2545976"/>
                  <a:gd name="connsiteY108" fmla="*/ 561248 h 2545976"/>
                  <a:gd name="connsiteX109" fmla="*/ 243413 w 2545976"/>
                  <a:gd name="connsiteY109" fmla="*/ 526470 h 2545976"/>
                  <a:gd name="connsiteX110" fmla="*/ 438811 w 2545976"/>
                  <a:gd name="connsiteY110" fmla="*/ 588400 h 2545976"/>
                  <a:gd name="connsiteX111" fmla="*/ 340025 w 2545976"/>
                  <a:gd name="connsiteY111" fmla="*/ 408967 h 2545976"/>
                  <a:gd name="connsiteX112" fmla="*/ 372850 w 2545976"/>
                  <a:gd name="connsiteY112" fmla="*/ 372850 h 2545976"/>
                  <a:gd name="connsiteX113" fmla="*/ 408967 w 2545976"/>
                  <a:gd name="connsiteY113" fmla="*/ 340025 h 2545976"/>
                  <a:gd name="connsiteX114" fmla="*/ 588400 w 2545976"/>
                  <a:gd name="connsiteY114" fmla="*/ 438811 h 2545976"/>
                  <a:gd name="connsiteX115" fmla="*/ 526471 w 2545976"/>
                  <a:gd name="connsiteY115" fmla="*/ 243412 h 2545976"/>
                  <a:gd name="connsiteX116" fmla="*/ 561248 w 2545976"/>
                  <a:gd name="connsiteY116" fmla="*/ 217406 h 2545976"/>
                  <a:gd name="connsiteX117" fmla="*/ 607489 w 2545976"/>
                  <a:gd name="connsiteY117" fmla="*/ 189314 h 2545976"/>
                  <a:gd name="connsiteX118" fmla="*/ 764287 w 2545976"/>
                  <a:gd name="connsiteY118" fmla="*/ 321284 h 2545976"/>
                  <a:gd name="connsiteX119" fmla="*/ 741646 w 2545976"/>
                  <a:gd name="connsiteY119" fmla="*/ 117302 h 2545976"/>
                  <a:gd name="connsiteX120" fmla="*/ 777484 w 2545976"/>
                  <a:gd name="connsiteY120" fmla="*/ 100038 h 2545976"/>
                  <a:gd name="connsiteX121" fmla="*/ 831630 w 2545976"/>
                  <a:gd name="connsiteY121" fmla="*/ 80220 h 2545976"/>
                  <a:gd name="connsiteX122" fmla="*/ 959739 w 2545976"/>
                  <a:gd name="connsiteY122" fmla="*/ 240327 h 2545976"/>
                  <a:gd name="connsiteX123" fmla="*/ 977313 w 2545976"/>
                  <a:gd name="connsiteY123" fmla="*/ 35922 h 2545976"/>
                  <a:gd name="connsiteX124" fmla="*/ 1016436 w 2545976"/>
                  <a:gd name="connsiteY124" fmla="*/ 25863 h 2545976"/>
                  <a:gd name="connsiteX125" fmla="*/ 1072911 w 2545976"/>
                  <a:gd name="connsiteY125" fmla="*/ 17244 h 2545976"/>
                  <a:gd name="connsiteX126" fmla="*/ 1167212 w 2545976"/>
                  <a:gd name="connsiteY126" fmla="*/ 199062 h 2545976"/>
                  <a:gd name="connsiteX127" fmla="*/ 1224200 w 2545976"/>
                  <a:gd name="connsiteY127" fmla="*/ 2464 h 2545976"/>
                  <a:gd name="connsiteX128" fmla="*/ 1272988 w 2545976"/>
                  <a:gd name="connsiteY128" fmla="*/ 0 h 254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2545976" h="2545976">
                    <a:moveTo>
                      <a:pt x="1272988" y="0"/>
                    </a:moveTo>
                    <a:lnTo>
                      <a:pt x="1321776" y="2464"/>
                    </a:lnTo>
                    <a:lnTo>
                      <a:pt x="1378764" y="199062"/>
                    </a:lnTo>
                    <a:lnTo>
                      <a:pt x="1473065" y="17244"/>
                    </a:lnTo>
                    <a:lnTo>
                      <a:pt x="1529540" y="25863"/>
                    </a:lnTo>
                    <a:lnTo>
                      <a:pt x="1568663" y="35922"/>
                    </a:lnTo>
                    <a:lnTo>
                      <a:pt x="1586237" y="240327"/>
                    </a:lnTo>
                    <a:lnTo>
                      <a:pt x="1714346" y="80220"/>
                    </a:lnTo>
                    <a:lnTo>
                      <a:pt x="1768492" y="100038"/>
                    </a:lnTo>
                    <a:lnTo>
                      <a:pt x="1804330" y="117302"/>
                    </a:lnTo>
                    <a:lnTo>
                      <a:pt x="1781689" y="321284"/>
                    </a:lnTo>
                    <a:lnTo>
                      <a:pt x="1938487" y="189314"/>
                    </a:lnTo>
                    <a:lnTo>
                      <a:pt x="1984728" y="217406"/>
                    </a:lnTo>
                    <a:lnTo>
                      <a:pt x="2019506" y="243412"/>
                    </a:lnTo>
                    <a:lnTo>
                      <a:pt x="1957576" y="438811"/>
                    </a:lnTo>
                    <a:lnTo>
                      <a:pt x="2137010" y="340025"/>
                    </a:lnTo>
                    <a:lnTo>
                      <a:pt x="2173127" y="372850"/>
                    </a:lnTo>
                    <a:lnTo>
                      <a:pt x="2205951" y="408966"/>
                    </a:lnTo>
                    <a:lnTo>
                      <a:pt x="2107165" y="588400"/>
                    </a:lnTo>
                    <a:lnTo>
                      <a:pt x="2302564" y="526470"/>
                    </a:lnTo>
                    <a:lnTo>
                      <a:pt x="2328570" y="561248"/>
                    </a:lnTo>
                    <a:lnTo>
                      <a:pt x="2356662" y="607489"/>
                    </a:lnTo>
                    <a:lnTo>
                      <a:pt x="2224692" y="764287"/>
                    </a:lnTo>
                    <a:lnTo>
                      <a:pt x="2428674" y="741646"/>
                    </a:lnTo>
                    <a:lnTo>
                      <a:pt x="2445938" y="777484"/>
                    </a:lnTo>
                    <a:lnTo>
                      <a:pt x="2465756" y="831630"/>
                    </a:lnTo>
                    <a:lnTo>
                      <a:pt x="2305649" y="959739"/>
                    </a:lnTo>
                    <a:lnTo>
                      <a:pt x="2510054" y="977313"/>
                    </a:lnTo>
                    <a:lnTo>
                      <a:pt x="2520113" y="1016436"/>
                    </a:lnTo>
                    <a:lnTo>
                      <a:pt x="2528732" y="1072911"/>
                    </a:lnTo>
                    <a:lnTo>
                      <a:pt x="2346914" y="1167212"/>
                    </a:lnTo>
                    <a:lnTo>
                      <a:pt x="2543513" y="1224200"/>
                    </a:lnTo>
                    <a:lnTo>
                      <a:pt x="2545976" y="1272988"/>
                    </a:lnTo>
                    <a:lnTo>
                      <a:pt x="2543513" y="1321776"/>
                    </a:lnTo>
                    <a:lnTo>
                      <a:pt x="2346914" y="1378764"/>
                    </a:lnTo>
                    <a:lnTo>
                      <a:pt x="2528732" y="1473065"/>
                    </a:lnTo>
                    <a:lnTo>
                      <a:pt x="2520113" y="1529540"/>
                    </a:lnTo>
                    <a:lnTo>
                      <a:pt x="2510054" y="1568663"/>
                    </a:lnTo>
                    <a:lnTo>
                      <a:pt x="2305649" y="1586237"/>
                    </a:lnTo>
                    <a:lnTo>
                      <a:pt x="2465756" y="1714346"/>
                    </a:lnTo>
                    <a:lnTo>
                      <a:pt x="2445938" y="1768492"/>
                    </a:lnTo>
                    <a:lnTo>
                      <a:pt x="2428674" y="1804330"/>
                    </a:lnTo>
                    <a:lnTo>
                      <a:pt x="2224692" y="1781689"/>
                    </a:lnTo>
                    <a:lnTo>
                      <a:pt x="2356662" y="1938488"/>
                    </a:lnTo>
                    <a:lnTo>
                      <a:pt x="2328570" y="1984728"/>
                    </a:lnTo>
                    <a:lnTo>
                      <a:pt x="2302564" y="2019506"/>
                    </a:lnTo>
                    <a:lnTo>
                      <a:pt x="2107165" y="1957576"/>
                    </a:lnTo>
                    <a:lnTo>
                      <a:pt x="2205952" y="2137010"/>
                    </a:lnTo>
                    <a:lnTo>
                      <a:pt x="2173127" y="2173127"/>
                    </a:lnTo>
                    <a:lnTo>
                      <a:pt x="2137010" y="2205952"/>
                    </a:lnTo>
                    <a:lnTo>
                      <a:pt x="1957576" y="2107165"/>
                    </a:lnTo>
                    <a:lnTo>
                      <a:pt x="2019506" y="2302564"/>
                    </a:lnTo>
                    <a:lnTo>
                      <a:pt x="1984728" y="2328570"/>
                    </a:lnTo>
                    <a:lnTo>
                      <a:pt x="1938487" y="2356662"/>
                    </a:lnTo>
                    <a:lnTo>
                      <a:pt x="1781689" y="2224692"/>
                    </a:lnTo>
                    <a:lnTo>
                      <a:pt x="1804330" y="2428674"/>
                    </a:lnTo>
                    <a:lnTo>
                      <a:pt x="1768492" y="2445938"/>
                    </a:lnTo>
                    <a:lnTo>
                      <a:pt x="1714346" y="2465756"/>
                    </a:lnTo>
                    <a:lnTo>
                      <a:pt x="1586237" y="2305649"/>
                    </a:lnTo>
                    <a:lnTo>
                      <a:pt x="1568663" y="2510054"/>
                    </a:lnTo>
                    <a:lnTo>
                      <a:pt x="1529540" y="2520113"/>
                    </a:lnTo>
                    <a:lnTo>
                      <a:pt x="1473065" y="2528733"/>
                    </a:lnTo>
                    <a:lnTo>
                      <a:pt x="1378764" y="2346914"/>
                    </a:lnTo>
                    <a:lnTo>
                      <a:pt x="1321776" y="2543513"/>
                    </a:lnTo>
                    <a:lnTo>
                      <a:pt x="1272988" y="2545976"/>
                    </a:lnTo>
                    <a:lnTo>
                      <a:pt x="1224200" y="2543513"/>
                    </a:lnTo>
                    <a:lnTo>
                      <a:pt x="1167212" y="2346914"/>
                    </a:lnTo>
                    <a:lnTo>
                      <a:pt x="1072911" y="2528733"/>
                    </a:lnTo>
                    <a:lnTo>
                      <a:pt x="1016436" y="2520113"/>
                    </a:lnTo>
                    <a:lnTo>
                      <a:pt x="977313" y="2510054"/>
                    </a:lnTo>
                    <a:lnTo>
                      <a:pt x="959739" y="2305649"/>
                    </a:lnTo>
                    <a:lnTo>
                      <a:pt x="831630" y="2465756"/>
                    </a:lnTo>
                    <a:lnTo>
                      <a:pt x="777484" y="2445938"/>
                    </a:lnTo>
                    <a:lnTo>
                      <a:pt x="741646" y="2428674"/>
                    </a:lnTo>
                    <a:lnTo>
                      <a:pt x="764287" y="2224692"/>
                    </a:lnTo>
                    <a:lnTo>
                      <a:pt x="607489" y="2356662"/>
                    </a:lnTo>
                    <a:lnTo>
                      <a:pt x="561248" y="2328570"/>
                    </a:lnTo>
                    <a:lnTo>
                      <a:pt x="526471" y="2302564"/>
                    </a:lnTo>
                    <a:lnTo>
                      <a:pt x="588400" y="2107165"/>
                    </a:lnTo>
                    <a:lnTo>
                      <a:pt x="408966" y="2205952"/>
                    </a:lnTo>
                    <a:lnTo>
                      <a:pt x="372850" y="2173127"/>
                    </a:lnTo>
                    <a:lnTo>
                      <a:pt x="340025" y="2137010"/>
                    </a:lnTo>
                    <a:lnTo>
                      <a:pt x="438811" y="1957576"/>
                    </a:lnTo>
                    <a:lnTo>
                      <a:pt x="243413" y="2019506"/>
                    </a:lnTo>
                    <a:lnTo>
                      <a:pt x="217406" y="1984728"/>
                    </a:lnTo>
                    <a:lnTo>
                      <a:pt x="189315" y="1938488"/>
                    </a:lnTo>
                    <a:lnTo>
                      <a:pt x="321284" y="1781689"/>
                    </a:lnTo>
                    <a:lnTo>
                      <a:pt x="117302" y="1804330"/>
                    </a:lnTo>
                    <a:lnTo>
                      <a:pt x="100038" y="1768492"/>
                    </a:lnTo>
                    <a:lnTo>
                      <a:pt x="80220" y="1714346"/>
                    </a:lnTo>
                    <a:lnTo>
                      <a:pt x="240327" y="1586237"/>
                    </a:lnTo>
                    <a:lnTo>
                      <a:pt x="35923" y="1568663"/>
                    </a:lnTo>
                    <a:lnTo>
                      <a:pt x="25863" y="1529540"/>
                    </a:lnTo>
                    <a:lnTo>
                      <a:pt x="17244" y="1473065"/>
                    </a:lnTo>
                    <a:lnTo>
                      <a:pt x="199062" y="1378764"/>
                    </a:lnTo>
                    <a:lnTo>
                      <a:pt x="2464" y="1321776"/>
                    </a:lnTo>
                    <a:lnTo>
                      <a:pt x="0" y="1272988"/>
                    </a:lnTo>
                    <a:lnTo>
                      <a:pt x="2464" y="1224200"/>
                    </a:lnTo>
                    <a:lnTo>
                      <a:pt x="199062" y="1167212"/>
                    </a:lnTo>
                    <a:lnTo>
                      <a:pt x="17244" y="1072911"/>
                    </a:lnTo>
                    <a:lnTo>
                      <a:pt x="25863" y="1016436"/>
                    </a:lnTo>
                    <a:lnTo>
                      <a:pt x="35923" y="977313"/>
                    </a:lnTo>
                    <a:lnTo>
                      <a:pt x="240327" y="959739"/>
                    </a:lnTo>
                    <a:lnTo>
                      <a:pt x="80220" y="831630"/>
                    </a:lnTo>
                    <a:lnTo>
                      <a:pt x="100038" y="777484"/>
                    </a:lnTo>
                    <a:lnTo>
                      <a:pt x="117302" y="741646"/>
                    </a:lnTo>
                    <a:lnTo>
                      <a:pt x="321284" y="764287"/>
                    </a:lnTo>
                    <a:lnTo>
                      <a:pt x="189315" y="607489"/>
                    </a:lnTo>
                    <a:lnTo>
                      <a:pt x="217406" y="561248"/>
                    </a:lnTo>
                    <a:lnTo>
                      <a:pt x="243413" y="526470"/>
                    </a:lnTo>
                    <a:lnTo>
                      <a:pt x="438811" y="588400"/>
                    </a:lnTo>
                    <a:lnTo>
                      <a:pt x="340025" y="408967"/>
                    </a:lnTo>
                    <a:lnTo>
                      <a:pt x="372850" y="372850"/>
                    </a:lnTo>
                    <a:lnTo>
                      <a:pt x="408967" y="340025"/>
                    </a:lnTo>
                    <a:lnTo>
                      <a:pt x="588400" y="438811"/>
                    </a:lnTo>
                    <a:lnTo>
                      <a:pt x="526471" y="243412"/>
                    </a:lnTo>
                    <a:lnTo>
                      <a:pt x="561248" y="217406"/>
                    </a:lnTo>
                    <a:lnTo>
                      <a:pt x="607489" y="189314"/>
                    </a:lnTo>
                    <a:lnTo>
                      <a:pt x="764287" y="321284"/>
                    </a:lnTo>
                    <a:lnTo>
                      <a:pt x="741646" y="117302"/>
                    </a:lnTo>
                    <a:lnTo>
                      <a:pt x="777484" y="100038"/>
                    </a:lnTo>
                    <a:lnTo>
                      <a:pt x="831630" y="80220"/>
                    </a:lnTo>
                    <a:lnTo>
                      <a:pt x="959739" y="240327"/>
                    </a:lnTo>
                    <a:lnTo>
                      <a:pt x="977313" y="35922"/>
                    </a:lnTo>
                    <a:lnTo>
                      <a:pt x="1016436" y="25863"/>
                    </a:lnTo>
                    <a:lnTo>
                      <a:pt x="1072911" y="17244"/>
                    </a:lnTo>
                    <a:lnTo>
                      <a:pt x="1167212" y="199062"/>
                    </a:lnTo>
                    <a:lnTo>
                      <a:pt x="1224200" y="2464"/>
                    </a:lnTo>
                    <a:lnTo>
                      <a:pt x="1272988" y="0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4AD7553-2D3F-459B-A2B3-9CF57F7F0083}"/>
                  </a:ext>
                </a:extLst>
              </p:cNvPr>
              <p:cNvSpPr/>
              <p:nvPr/>
            </p:nvSpPr>
            <p:spPr>
              <a:xfrm>
                <a:off x="8635831" y="2218231"/>
                <a:ext cx="1334906" cy="1334906"/>
              </a:xfrm>
              <a:custGeom>
                <a:avLst/>
                <a:gdLst>
                  <a:gd name="connsiteX0" fmla="*/ 1390048 w 2877673"/>
                  <a:gd name="connsiteY0" fmla="*/ 2709360 h 2877672"/>
                  <a:gd name="connsiteX1" fmla="*/ 1438836 w 2877673"/>
                  <a:gd name="connsiteY1" fmla="*/ 2711823 h 2877672"/>
                  <a:gd name="connsiteX2" fmla="*/ 1487624 w 2877673"/>
                  <a:gd name="connsiteY2" fmla="*/ 2709360 h 2877672"/>
                  <a:gd name="connsiteX3" fmla="*/ 1438836 w 2877673"/>
                  <a:gd name="connsiteY3" fmla="*/ 2877672 h 2877672"/>
                  <a:gd name="connsiteX4" fmla="*/ 1734511 w 2877673"/>
                  <a:gd name="connsiteY4" fmla="*/ 2675902 h 2877672"/>
                  <a:gd name="connsiteX5" fmla="*/ 1719539 w 2877673"/>
                  <a:gd name="connsiteY5" fmla="*/ 2850033 h 2877672"/>
                  <a:gd name="connsiteX6" fmla="*/ 1638913 w 2877673"/>
                  <a:gd name="connsiteY6" fmla="*/ 2694581 h 2877672"/>
                  <a:gd name="connsiteX7" fmla="*/ 1695388 w 2877673"/>
                  <a:gd name="connsiteY7" fmla="*/ 2685961 h 2877672"/>
                  <a:gd name="connsiteX8" fmla="*/ 1143161 w 2877673"/>
                  <a:gd name="connsiteY8" fmla="*/ 2675902 h 2877672"/>
                  <a:gd name="connsiteX9" fmla="*/ 1182284 w 2877673"/>
                  <a:gd name="connsiteY9" fmla="*/ 2685961 h 2877672"/>
                  <a:gd name="connsiteX10" fmla="*/ 1238759 w 2877673"/>
                  <a:gd name="connsiteY10" fmla="*/ 2694581 h 2877672"/>
                  <a:gd name="connsiteX11" fmla="*/ 1158133 w 2877673"/>
                  <a:gd name="connsiteY11" fmla="*/ 2850033 h 2877672"/>
                  <a:gd name="connsiteX12" fmla="*/ 1970178 w 2877673"/>
                  <a:gd name="connsiteY12" fmla="*/ 2594522 h 2877672"/>
                  <a:gd name="connsiteX13" fmla="*/ 1989450 w 2877673"/>
                  <a:gd name="connsiteY13" fmla="*/ 2768149 h 2877672"/>
                  <a:gd name="connsiteX14" fmla="*/ 1880194 w 2877673"/>
                  <a:gd name="connsiteY14" fmla="*/ 2631604 h 2877672"/>
                  <a:gd name="connsiteX15" fmla="*/ 1934340 w 2877673"/>
                  <a:gd name="connsiteY15" fmla="*/ 2611786 h 2877672"/>
                  <a:gd name="connsiteX16" fmla="*/ 907494 w 2877673"/>
                  <a:gd name="connsiteY16" fmla="*/ 2594522 h 2877672"/>
                  <a:gd name="connsiteX17" fmla="*/ 943332 w 2877673"/>
                  <a:gd name="connsiteY17" fmla="*/ 2611786 h 2877672"/>
                  <a:gd name="connsiteX18" fmla="*/ 997478 w 2877673"/>
                  <a:gd name="connsiteY18" fmla="*/ 2631604 h 2877672"/>
                  <a:gd name="connsiteX19" fmla="*/ 888222 w 2877673"/>
                  <a:gd name="connsiteY19" fmla="*/ 2768149 h 2877672"/>
                  <a:gd name="connsiteX20" fmla="*/ 2185354 w 2877673"/>
                  <a:gd name="connsiteY20" fmla="*/ 2468411 h 2877672"/>
                  <a:gd name="connsiteX21" fmla="*/ 2238211 w 2877673"/>
                  <a:gd name="connsiteY21" fmla="*/ 2635185 h 2877672"/>
                  <a:gd name="connsiteX22" fmla="*/ 2104335 w 2877673"/>
                  <a:gd name="connsiteY22" fmla="*/ 2522509 h 2877672"/>
                  <a:gd name="connsiteX23" fmla="*/ 2150576 w 2877673"/>
                  <a:gd name="connsiteY23" fmla="*/ 2494417 h 2877672"/>
                  <a:gd name="connsiteX24" fmla="*/ 692319 w 2877673"/>
                  <a:gd name="connsiteY24" fmla="*/ 2468411 h 2877672"/>
                  <a:gd name="connsiteX25" fmla="*/ 727096 w 2877673"/>
                  <a:gd name="connsiteY25" fmla="*/ 2494417 h 2877672"/>
                  <a:gd name="connsiteX26" fmla="*/ 773337 w 2877673"/>
                  <a:gd name="connsiteY26" fmla="*/ 2522509 h 2877672"/>
                  <a:gd name="connsiteX27" fmla="*/ 639461 w 2877673"/>
                  <a:gd name="connsiteY27" fmla="*/ 2635185 h 2877672"/>
                  <a:gd name="connsiteX28" fmla="*/ 2371801 w 2877673"/>
                  <a:gd name="connsiteY28" fmla="*/ 2302858 h 2877672"/>
                  <a:gd name="connsiteX29" fmla="*/ 2456248 w 2877673"/>
                  <a:gd name="connsiteY29" fmla="*/ 2456247 h 2877672"/>
                  <a:gd name="connsiteX30" fmla="*/ 2302859 w 2877673"/>
                  <a:gd name="connsiteY30" fmla="*/ 2371800 h 2877672"/>
                  <a:gd name="connsiteX31" fmla="*/ 2338976 w 2877673"/>
                  <a:gd name="connsiteY31" fmla="*/ 2338975 h 2877672"/>
                  <a:gd name="connsiteX32" fmla="*/ 505874 w 2877673"/>
                  <a:gd name="connsiteY32" fmla="*/ 2302858 h 2877672"/>
                  <a:gd name="connsiteX33" fmla="*/ 538699 w 2877673"/>
                  <a:gd name="connsiteY33" fmla="*/ 2338975 h 2877672"/>
                  <a:gd name="connsiteX34" fmla="*/ 574815 w 2877673"/>
                  <a:gd name="connsiteY34" fmla="*/ 2371800 h 2877672"/>
                  <a:gd name="connsiteX35" fmla="*/ 421426 w 2877673"/>
                  <a:gd name="connsiteY35" fmla="*/ 2456247 h 2877672"/>
                  <a:gd name="connsiteX36" fmla="*/ 2522510 w 2877673"/>
                  <a:gd name="connsiteY36" fmla="*/ 2104336 h 2877672"/>
                  <a:gd name="connsiteX37" fmla="*/ 2635186 w 2877673"/>
                  <a:gd name="connsiteY37" fmla="*/ 2238211 h 2877672"/>
                  <a:gd name="connsiteX38" fmla="*/ 2468412 w 2877673"/>
                  <a:gd name="connsiteY38" fmla="*/ 2185354 h 2877672"/>
                  <a:gd name="connsiteX39" fmla="*/ 2494418 w 2877673"/>
                  <a:gd name="connsiteY39" fmla="*/ 2150576 h 2877672"/>
                  <a:gd name="connsiteX40" fmla="*/ 355164 w 2877673"/>
                  <a:gd name="connsiteY40" fmla="*/ 2104336 h 2877672"/>
                  <a:gd name="connsiteX41" fmla="*/ 383255 w 2877673"/>
                  <a:gd name="connsiteY41" fmla="*/ 2150576 h 2877672"/>
                  <a:gd name="connsiteX42" fmla="*/ 409262 w 2877673"/>
                  <a:gd name="connsiteY42" fmla="*/ 2185354 h 2877672"/>
                  <a:gd name="connsiteX43" fmla="*/ 242487 w 2877673"/>
                  <a:gd name="connsiteY43" fmla="*/ 2238211 h 2877672"/>
                  <a:gd name="connsiteX44" fmla="*/ 2631605 w 2877673"/>
                  <a:gd name="connsiteY44" fmla="*/ 1880193 h 2877672"/>
                  <a:gd name="connsiteX45" fmla="*/ 2768150 w 2877673"/>
                  <a:gd name="connsiteY45" fmla="*/ 1989449 h 2877672"/>
                  <a:gd name="connsiteX46" fmla="*/ 2594523 w 2877673"/>
                  <a:gd name="connsiteY46" fmla="*/ 1970177 h 2877672"/>
                  <a:gd name="connsiteX47" fmla="*/ 2611787 w 2877673"/>
                  <a:gd name="connsiteY47" fmla="*/ 1934339 h 2877672"/>
                  <a:gd name="connsiteX48" fmla="*/ 246069 w 2877673"/>
                  <a:gd name="connsiteY48" fmla="*/ 1880193 h 2877672"/>
                  <a:gd name="connsiteX49" fmla="*/ 265887 w 2877673"/>
                  <a:gd name="connsiteY49" fmla="*/ 1934339 h 2877672"/>
                  <a:gd name="connsiteX50" fmla="*/ 283151 w 2877673"/>
                  <a:gd name="connsiteY50" fmla="*/ 1970177 h 2877672"/>
                  <a:gd name="connsiteX51" fmla="*/ 109524 w 2877673"/>
                  <a:gd name="connsiteY51" fmla="*/ 1989449 h 2877672"/>
                  <a:gd name="connsiteX52" fmla="*/ 2694581 w 2877673"/>
                  <a:gd name="connsiteY52" fmla="*/ 1638912 h 2877672"/>
                  <a:gd name="connsiteX53" fmla="*/ 2850034 w 2877673"/>
                  <a:gd name="connsiteY53" fmla="*/ 1719538 h 2877672"/>
                  <a:gd name="connsiteX54" fmla="*/ 2675903 w 2877673"/>
                  <a:gd name="connsiteY54" fmla="*/ 1734510 h 2877672"/>
                  <a:gd name="connsiteX55" fmla="*/ 2685962 w 2877673"/>
                  <a:gd name="connsiteY55" fmla="*/ 1695387 h 2877672"/>
                  <a:gd name="connsiteX56" fmla="*/ 183092 w 2877673"/>
                  <a:gd name="connsiteY56" fmla="*/ 1638912 h 2877672"/>
                  <a:gd name="connsiteX57" fmla="*/ 191711 w 2877673"/>
                  <a:gd name="connsiteY57" fmla="*/ 1695387 h 2877672"/>
                  <a:gd name="connsiteX58" fmla="*/ 201771 w 2877673"/>
                  <a:gd name="connsiteY58" fmla="*/ 1734510 h 2877672"/>
                  <a:gd name="connsiteX59" fmla="*/ 27639 w 2877673"/>
                  <a:gd name="connsiteY59" fmla="*/ 1719538 h 2877672"/>
                  <a:gd name="connsiteX60" fmla="*/ 2709361 w 2877673"/>
                  <a:gd name="connsiteY60" fmla="*/ 1390047 h 2877672"/>
                  <a:gd name="connsiteX61" fmla="*/ 2877673 w 2877673"/>
                  <a:gd name="connsiteY61" fmla="*/ 1438835 h 2877672"/>
                  <a:gd name="connsiteX62" fmla="*/ 2709361 w 2877673"/>
                  <a:gd name="connsiteY62" fmla="*/ 1487623 h 2877672"/>
                  <a:gd name="connsiteX63" fmla="*/ 2711824 w 2877673"/>
                  <a:gd name="connsiteY63" fmla="*/ 1438835 h 2877672"/>
                  <a:gd name="connsiteX64" fmla="*/ 168313 w 2877673"/>
                  <a:gd name="connsiteY64" fmla="*/ 1390047 h 2877672"/>
                  <a:gd name="connsiteX65" fmla="*/ 165849 w 2877673"/>
                  <a:gd name="connsiteY65" fmla="*/ 1438835 h 2877672"/>
                  <a:gd name="connsiteX66" fmla="*/ 168313 w 2877673"/>
                  <a:gd name="connsiteY66" fmla="*/ 1487623 h 2877672"/>
                  <a:gd name="connsiteX67" fmla="*/ 0 w 2877673"/>
                  <a:gd name="connsiteY67" fmla="*/ 1438835 h 2877672"/>
                  <a:gd name="connsiteX68" fmla="*/ 2675903 w 2877673"/>
                  <a:gd name="connsiteY68" fmla="*/ 1143160 h 2877672"/>
                  <a:gd name="connsiteX69" fmla="*/ 2850034 w 2877673"/>
                  <a:gd name="connsiteY69" fmla="*/ 1158132 h 2877672"/>
                  <a:gd name="connsiteX70" fmla="*/ 2694581 w 2877673"/>
                  <a:gd name="connsiteY70" fmla="*/ 1238758 h 2877672"/>
                  <a:gd name="connsiteX71" fmla="*/ 2685962 w 2877673"/>
                  <a:gd name="connsiteY71" fmla="*/ 1182283 h 2877672"/>
                  <a:gd name="connsiteX72" fmla="*/ 201771 w 2877673"/>
                  <a:gd name="connsiteY72" fmla="*/ 1143160 h 2877672"/>
                  <a:gd name="connsiteX73" fmla="*/ 191711 w 2877673"/>
                  <a:gd name="connsiteY73" fmla="*/ 1182283 h 2877672"/>
                  <a:gd name="connsiteX74" fmla="*/ 183092 w 2877673"/>
                  <a:gd name="connsiteY74" fmla="*/ 1238758 h 2877672"/>
                  <a:gd name="connsiteX75" fmla="*/ 27639 w 2877673"/>
                  <a:gd name="connsiteY75" fmla="*/ 1158132 h 2877672"/>
                  <a:gd name="connsiteX76" fmla="*/ 2768150 w 2877673"/>
                  <a:gd name="connsiteY76" fmla="*/ 888221 h 2877672"/>
                  <a:gd name="connsiteX77" fmla="*/ 2631605 w 2877673"/>
                  <a:gd name="connsiteY77" fmla="*/ 997477 h 2877672"/>
                  <a:gd name="connsiteX78" fmla="*/ 2611787 w 2877673"/>
                  <a:gd name="connsiteY78" fmla="*/ 943331 h 2877672"/>
                  <a:gd name="connsiteX79" fmla="*/ 2594523 w 2877673"/>
                  <a:gd name="connsiteY79" fmla="*/ 907493 h 2877672"/>
                  <a:gd name="connsiteX80" fmla="*/ 109524 w 2877673"/>
                  <a:gd name="connsiteY80" fmla="*/ 888221 h 2877672"/>
                  <a:gd name="connsiteX81" fmla="*/ 283151 w 2877673"/>
                  <a:gd name="connsiteY81" fmla="*/ 907493 h 2877672"/>
                  <a:gd name="connsiteX82" fmla="*/ 265887 w 2877673"/>
                  <a:gd name="connsiteY82" fmla="*/ 943331 h 2877672"/>
                  <a:gd name="connsiteX83" fmla="*/ 246069 w 2877673"/>
                  <a:gd name="connsiteY83" fmla="*/ 997477 h 2877672"/>
                  <a:gd name="connsiteX84" fmla="*/ 2635186 w 2877673"/>
                  <a:gd name="connsiteY84" fmla="*/ 639461 h 2877672"/>
                  <a:gd name="connsiteX85" fmla="*/ 2522510 w 2877673"/>
                  <a:gd name="connsiteY85" fmla="*/ 773337 h 2877672"/>
                  <a:gd name="connsiteX86" fmla="*/ 2494418 w 2877673"/>
                  <a:gd name="connsiteY86" fmla="*/ 727096 h 2877672"/>
                  <a:gd name="connsiteX87" fmla="*/ 2468412 w 2877673"/>
                  <a:gd name="connsiteY87" fmla="*/ 692318 h 2877672"/>
                  <a:gd name="connsiteX88" fmla="*/ 242487 w 2877673"/>
                  <a:gd name="connsiteY88" fmla="*/ 639460 h 2877672"/>
                  <a:gd name="connsiteX89" fmla="*/ 409262 w 2877673"/>
                  <a:gd name="connsiteY89" fmla="*/ 692317 h 2877672"/>
                  <a:gd name="connsiteX90" fmla="*/ 383255 w 2877673"/>
                  <a:gd name="connsiteY90" fmla="*/ 727095 h 2877672"/>
                  <a:gd name="connsiteX91" fmla="*/ 355164 w 2877673"/>
                  <a:gd name="connsiteY91" fmla="*/ 773336 h 2877672"/>
                  <a:gd name="connsiteX92" fmla="*/ 2456248 w 2877673"/>
                  <a:gd name="connsiteY92" fmla="*/ 421426 h 2877672"/>
                  <a:gd name="connsiteX93" fmla="*/ 2371800 w 2877673"/>
                  <a:gd name="connsiteY93" fmla="*/ 574815 h 2877672"/>
                  <a:gd name="connsiteX94" fmla="*/ 2338976 w 2877673"/>
                  <a:gd name="connsiteY94" fmla="*/ 538699 h 2877672"/>
                  <a:gd name="connsiteX95" fmla="*/ 2302859 w 2877673"/>
                  <a:gd name="connsiteY95" fmla="*/ 505874 h 2877672"/>
                  <a:gd name="connsiteX96" fmla="*/ 421425 w 2877673"/>
                  <a:gd name="connsiteY96" fmla="*/ 421424 h 2877672"/>
                  <a:gd name="connsiteX97" fmla="*/ 574815 w 2877673"/>
                  <a:gd name="connsiteY97" fmla="*/ 505872 h 2877672"/>
                  <a:gd name="connsiteX98" fmla="*/ 538698 w 2877673"/>
                  <a:gd name="connsiteY98" fmla="*/ 538697 h 2877672"/>
                  <a:gd name="connsiteX99" fmla="*/ 505873 w 2877673"/>
                  <a:gd name="connsiteY99" fmla="*/ 574814 h 2877672"/>
                  <a:gd name="connsiteX100" fmla="*/ 2238211 w 2877673"/>
                  <a:gd name="connsiteY100" fmla="*/ 242486 h 2877672"/>
                  <a:gd name="connsiteX101" fmla="*/ 2185354 w 2877673"/>
                  <a:gd name="connsiteY101" fmla="*/ 409260 h 2877672"/>
                  <a:gd name="connsiteX102" fmla="*/ 2150576 w 2877673"/>
                  <a:gd name="connsiteY102" fmla="*/ 383254 h 2877672"/>
                  <a:gd name="connsiteX103" fmla="*/ 2104335 w 2877673"/>
                  <a:gd name="connsiteY103" fmla="*/ 355162 h 2877672"/>
                  <a:gd name="connsiteX104" fmla="*/ 639461 w 2877673"/>
                  <a:gd name="connsiteY104" fmla="*/ 242485 h 2877672"/>
                  <a:gd name="connsiteX105" fmla="*/ 773337 w 2877673"/>
                  <a:gd name="connsiteY105" fmla="*/ 355161 h 2877672"/>
                  <a:gd name="connsiteX106" fmla="*/ 727096 w 2877673"/>
                  <a:gd name="connsiteY106" fmla="*/ 383253 h 2877672"/>
                  <a:gd name="connsiteX107" fmla="*/ 692319 w 2877673"/>
                  <a:gd name="connsiteY107" fmla="*/ 409259 h 2877672"/>
                  <a:gd name="connsiteX108" fmla="*/ 1989450 w 2877673"/>
                  <a:gd name="connsiteY108" fmla="*/ 109524 h 2877672"/>
                  <a:gd name="connsiteX109" fmla="*/ 1970178 w 2877673"/>
                  <a:gd name="connsiteY109" fmla="*/ 283151 h 2877672"/>
                  <a:gd name="connsiteX110" fmla="*/ 1934340 w 2877673"/>
                  <a:gd name="connsiteY110" fmla="*/ 265887 h 2877672"/>
                  <a:gd name="connsiteX111" fmla="*/ 1880194 w 2877673"/>
                  <a:gd name="connsiteY111" fmla="*/ 246069 h 2877672"/>
                  <a:gd name="connsiteX112" fmla="*/ 888222 w 2877673"/>
                  <a:gd name="connsiteY112" fmla="*/ 109524 h 2877672"/>
                  <a:gd name="connsiteX113" fmla="*/ 997478 w 2877673"/>
                  <a:gd name="connsiteY113" fmla="*/ 246069 h 2877672"/>
                  <a:gd name="connsiteX114" fmla="*/ 943332 w 2877673"/>
                  <a:gd name="connsiteY114" fmla="*/ 265887 h 2877672"/>
                  <a:gd name="connsiteX115" fmla="*/ 907494 w 2877673"/>
                  <a:gd name="connsiteY115" fmla="*/ 283151 h 2877672"/>
                  <a:gd name="connsiteX116" fmla="*/ 1719539 w 2877673"/>
                  <a:gd name="connsiteY116" fmla="*/ 27640 h 2877672"/>
                  <a:gd name="connsiteX117" fmla="*/ 1734511 w 2877673"/>
                  <a:gd name="connsiteY117" fmla="*/ 201771 h 2877672"/>
                  <a:gd name="connsiteX118" fmla="*/ 1695388 w 2877673"/>
                  <a:gd name="connsiteY118" fmla="*/ 191712 h 2877672"/>
                  <a:gd name="connsiteX119" fmla="*/ 1638913 w 2877673"/>
                  <a:gd name="connsiteY119" fmla="*/ 183093 h 2877672"/>
                  <a:gd name="connsiteX120" fmla="*/ 1158133 w 2877673"/>
                  <a:gd name="connsiteY120" fmla="*/ 27640 h 2877672"/>
                  <a:gd name="connsiteX121" fmla="*/ 1238759 w 2877673"/>
                  <a:gd name="connsiteY121" fmla="*/ 183093 h 2877672"/>
                  <a:gd name="connsiteX122" fmla="*/ 1182284 w 2877673"/>
                  <a:gd name="connsiteY122" fmla="*/ 191712 h 2877672"/>
                  <a:gd name="connsiteX123" fmla="*/ 1143161 w 2877673"/>
                  <a:gd name="connsiteY123" fmla="*/ 201771 h 2877672"/>
                  <a:gd name="connsiteX124" fmla="*/ 1438836 w 2877673"/>
                  <a:gd name="connsiteY124" fmla="*/ 0 h 2877672"/>
                  <a:gd name="connsiteX125" fmla="*/ 1487624 w 2877673"/>
                  <a:gd name="connsiteY125" fmla="*/ 168313 h 2877672"/>
                  <a:gd name="connsiteX126" fmla="*/ 1438836 w 2877673"/>
                  <a:gd name="connsiteY126" fmla="*/ 165849 h 2877672"/>
                  <a:gd name="connsiteX127" fmla="*/ 1390048 w 2877673"/>
                  <a:gd name="connsiteY127" fmla="*/ 168313 h 287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2877673" h="2877672">
                    <a:moveTo>
                      <a:pt x="1390048" y="2709360"/>
                    </a:moveTo>
                    <a:lnTo>
                      <a:pt x="1438836" y="2711823"/>
                    </a:lnTo>
                    <a:lnTo>
                      <a:pt x="1487624" y="2709360"/>
                    </a:lnTo>
                    <a:lnTo>
                      <a:pt x="1438836" y="2877672"/>
                    </a:lnTo>
                    <a:close/>
                    <a:moveTo>
                      <a:pt x="1734511" y="2675902"/>
                    </a:moveTo>
                    <a:lnTo>
                      <a:pt x="1719539" y="2850033"/>
                    </a:lnTo>
                    <a:lnTo>
                      <a:pt x="1638913" y="2694581"/>
                    </a:lnTo>
                    <a:lnTo>
                      <a:pt x="1695388" y="2685961"/>
                    </a:lnTo>
                    <a:close/>
                    <a:moveTo>
                      <a:pt x="1143161" y="2675902"/>
                    </a:moveTo>
                    <a:lnTo>
                      <a:pt x="1182284" y="2685961"/>
                    </a:lnTo>
                    <a:lnTo>
                      <a:pt x="1238759" y="2694581"/>
                    </a:lnTo>
                    <a:lnTo>
                      <a:pt x="1158133" y="2850033"/>
                    </a:lnTo>
                    <a:close/>
                    <a:moveTo>
                      <a:pt x="1970178" y="2594522"/>
                    </a:moveTo>
                    <a:lnTo>
                      <a:pt x="1989450" y="2768149"/>
                    </a:lnTo>
                    <a:lnTo>
                      <a:pt x="1880194" y="2631604"/>
                    </a:lnTo>
                    <a:lnTo>
                      <a:pt x="1934340" y="2611786"/>
                    </a:lnTo>
                    <a:close/>
                    <a:moveTo>
                      <a:pt x="907494" y="2594522"/>
                    </a:moveTo>
                    <a:lnTo>
                      <a:pt x="943332" y="2611786"/>
                    </a:lnTo>
                    <a:lnTo>
                      <a:pt x="997478" y="2631604"/>
                    </a:lnTo>
                    <a:lnTo>
                      <a:pt x="888222" y="2768149"/>
                    </a:lnTo>
                    <a:close/>
                    <a:moveTo>
                      <a:pt x="2185354" y="2468411"/>
                    </a:moveTo>
                    <a:lnTo>
                      <a:pt x="2238211" y="2635185"/>
                    </a:lnTo>
                    <a:lnTo>
                      <a:pt x="2104335" y="2522509"/>
                    </a:lnTo>
                    <a:lnTo>
                      <a:pt x="2150576" y="2494417"/>
                    </a:lnTo>
                    <a:close/>
                    <a:moveTo>
                      <a:pt x="692319" y="2468411"/>
                    </a:moveTo>
                    <a:lnTo>
                      <a:pt x="727096" y="2494417"/>
                    </a:lnTo>
                    <a:lnTo>
                      <a:pt x="773337" y="2522509"/>
                    </a:lnTo>
                    <a:lnTo>
                      <a:pt x="639461" y="2635185"/>
                    </a:lnTo>
                    <a:close/>
                    <a:moveTo>
                      <a:pt x="2371801" y="2302858"/>
                    </a:moveTo>
                    <a:lnTo>
                      <a:pt x="2456248" y="2456247"/>
                    </a:lnTo>
                    <a:lnTo>
                      <a:pt x="2302859" y="2371800"/>
                    </a:lnTo>
                    <a:lnTo>
                      <a:pt x="2338976" y="2338975"/>
                    </a:lnTo>
                    <a:close/>
                    <a:moveTo>
                      <a:pt x="505874" y="2302858"/>
                    </a:moveTo>
                    <a:lnTo>
                      <a:pt x="538699" y="2338975"/>
                    </a:lnTo>
                    <a:lnTo>
                      <a:pt x="574815" y="2371800"/>
                    </a:lnTo>
                    <a:lnTo>
                      <a:pt x="421426" y="2456247"/>
                    </a:lnTo>
                    <a:close/>
                    <a:moveTo>
                      <a:pt x="2522510" y="2104336"/>
                    </a:moveTo>
                    <a:lnTo>
                      <a:pt x="2635186" y="2238211"/>
                    </a:lnTo>
                    <a:lnTo>
                      <a:pt x="2468412" y="2185354"/>
                    </a:lnTo>
                    <a:lnTo>
                      <a:pt x="2494418" y="2150576"/>
                    </a:lnTo>
                    <a:close/>
                    <a:moveTo>
                      <a:pt x="355164" y="2104336"/>
                    </a:moveTo>
                    <a:lnTo>
                      <a:pt x="383255" y="2150576"/>
                    </a:lnTo>
                    <a:lnTo>
                      <a:pt x="409262" y="2185354"/>
                    </a:lnTo>
                    <a:lnTo>
                      <a:pt x="242487" y="2238211"/>
                    </a:lnTo>
                    <a:close/>
                    <a:moveTo>
                      <a:pt x="2631605" y="1880193"/>
                    </a:moveTo>
                    <a:lnTo>
                      <a:pt x="2768150" y="1989449"/>
                    </a:lnTo>
                    <a:lnTo>
                      <a:pt x="2594523" y="1970177"/>
                    </a:lnTo>
                    <a:lnTo>
                      <a:pt x="2611787" y="1934339"/>
                    </a:lnTo>
                    <a:close/>
                    <a:moveTo>
                      <a:pt x="246069" y="1880193"/>
                    </a:moveTo>
                    <a:lnTo>
                      <a:pt x="265887" y="1934339"/>
                    </a:lnTo>
                    <a:lnTo>
                      <a:pt x="283151" y="1970177"/>
                    </a:lnTo>
                    <a:lnTo>
                      <a:pt x="109524" y="1989449"/>
                    </a:lnTo>
                    <a:close/>
                    <a:moveTo>
                      <a:pt x="2694581" y="1638912"/>
                    </a:moveTo>
                    <a:lnTo>
                      <a:pt x="2850034" y="1719538"/>
                    </a:lnTo>
                    <a:lnTo>
                      <a:pt x="2675903" y="1734510"/>
                    </a:lnTo>
                    <a:lnTo>
                      <a:pt x="2685962" y="1695387"/>
                    </a:lnTo>
                    <a:close/>
                    <a:moveTo>
                      <a:pt x="183092" y="1638912"/>
                    </a:moveTo>
                    <a:lnTo>
                      <a:pt x="191711" y="1695387"/>
                    </a:lnTo>
                    <a:lnTo>
                      <a:pt x="201771" y="1734510"/>
                    </a:lnTo>
                    <a:lnTo>
                      <a:pt x="27639" y="1719538"/>
                    </a:lnTo>
                    <a:close/>
                    <a:moveTo>
                      <a:pt x="2709361" y="1390047"/>
                    </a:moveTo>
                    <a:lnTo>
                      <a:pt x="2877673" y="1438835"/>
                    </a:lnTo>
                    <a:lnTo>
                      <a:pt x="2709361" y="1487623"/>
                    </a:lnTo>
                    <a:lnTo>
                      <a:pt x="2711824" y="1438835"/>
                    </a:lnTo>
                    <a:close/>
                    <a:moveTo>
                      <a:pt x="168313" y="1390047"/>
                    </a:moveTo>
                    <a:lnTo>
                      <a:pt x="165849" y="1438835"/>
                    </a:lnTo>
                    <a:lnTo>
                      <a:pt x="168313" y="1487623"/>
                    </a:lnTo>
                    <a:lnTo>
                      <a:pt x="0" y="1438835"/>
                    </a:lnTo>
                    <a:close/>
                    <a:moveTo>
                      <a:pt x="2675903" y="1143160"/>
                    </a:moveTo>
                    <a:lnTo>
                      <a:pt x="2850034" y="1158132"/>
                    </a:lnTo>
                    <a:lnTo>
                      <a:pt x="2694581" y="1238758"/>
                    </a:lnTo>
                    <a:lnTo>
                      <a:pt x="2685962" y="1182283"/>
                    </a:lnTo>
                    <a:close/>
                    <a:moveTo>
                      <a:pt x="201771" y="1143160"/>
                    </a:moveTo>
                    <a:lnTo>
                      <a:pt x="191711" y="1182283"/>
                    </a:lnTo>
                    <a:lnTo>
                      <a:pt x="183092" y="1238758"/>
                    </a:lnTo>
                    <a:lnTo>
                      <a:pt x="27639" y="1158132"/>
                    </a:lnTo>
                    <a:close/>
                    <a:moveTo>
                      <a:pt x="2768150" y="888221"/>
                    </a:moveTo>
                    <a:lnTo>
                      <a:pt x="2631605" y="997477"/>
                    </a:lnTo>
                    <a:lnTo>
                      <a:pt x="2611787" y="943331"/>
                    </a:lnTo>
                    <a:lnTo>
                      <a:pt x="2594523" y="907493"/>
                    </a:lnTo>
                    <a:close/>
                    <a:moveTo>
                      <a:pt x="109524" y="888221"/>
                    </a:moveTo>
                    <a:lnTo>
                      <a:pt x="283151" y="907493"/>
                    </a:lnTo>
                    <a:lnTo>
                      <a:pt x="265887" y="943331"/>
                    </a:lnTo>
                    <a:lnTo>
                      <a:pt x="246069" y="997477"/>
                    </a:lnTo>
                    <a:close/>
                    <a:moveTo>
                      <a:pt x="2635186" y="639461"/>
                    </a:moveTo>
                    <a:lnTo>
                      <a:pt x="2522510" y="773337"/>
                    </a:lnTo>
                    <a:lnTo>
                      <a:pt x="2494418" y="727096"/>
                    </a:lnTo>
                    <a:lnTo>
                      <a:pt x="2468412" y="692318"/>
                    </a:lnTo>
                    <a:close/>
                    <a:moveTo>
                      <a:pt x="242487" y="639460"/>
                    </a:moveTo>
                    <a:lnTo>
                      <a:pt x="409262" y="692317"/>
                    </a:lnTo>
                    <a:lnTo>
                      <a:pt x="383255" y="727095"/>
                    </a:lnTo>
                    <a:lnTo>
                      <a:pt x="355164" y="773336"/>
                    </a:lnTo>
                    <a:close/>
                    <a:moveTo>
                      <a:pt x="2456248" y="421426"/>
                    </a:moveTo>
                    <a:lnTo>
                      <a:pt x="2371800" y="574815"/>
                    </a:lnTo>
                    <a:lnTo>
                      <a:pt x="2338976" y="538699"/>
                    </a:lnTo>
                    <a:lnTo>
                      <a:pt x="2302859" y="505874"/>
                    </a:lnTo>
                    <a:close/>
                    <a:moveTo>
                      <a:pt x="421425" y="421424"/>
                    </a:moveTo>
                    <a:lnTo>
                      <a:pt x="574815" y="505872"/>
                    </a:lnTo>
                    <a:lnTo>
                      <a:pt x="538698" y="538697"/>
                    </a:lnTo>
                    <a:lnTo>
                      <a:pt x="505873" y="574814"/>
                    </a:lnTo>
                    <a:close/>
                    <a:moveTo>
                      <a:pt x="2238211" y="242486"/>
                    </a:moveTo>
                    <a:lnTo>
                      <a:pt x="2185354" y="409260"/>
                    </a:lnTo>
                    <a:lnTo>
                      <a:pt x="2150576" y="383254"/>
                    </a:lnTo>
                    <a:lnTo>
                      <a:pt x="2104335" y="355162"/>
                    </a:lnTo>
                    <a:close/>
                    <a:moveTo>
                      <a:pt x="639461" y="242485"/>
                    </a:moveTo>
                    <a:lnTo>
                      <a:pt x="773337" y="355161"/>
                    </a:lnTo>
                    <a:lnTo>
                      <a:pt x="727096" y="383253"/>
                    </a:lnTo>
                    <a:lnTo>
                      <a:pt x="692319" y="409259"/>
                    </a:lnTo>
                    <a:close/>
                    <a:moveTo>
                      <a:pt x="1989450" y="109524"/>
                    </a:moveTo>
                    <a:lnTo>
                      <a:pt x="1970178" y="283151"/>
                    </a:lnTo>
                    <a:lnTo>
                      <a:pt x="1934340" y="265887"/>
                    </a:lnTo>
                    <a:lnTo>
                      <a:pt x="1880194" y="246069"/>
                    </a:lnTo>
                    <a:close/>
                    <a:moveTo>
                      <a:pt x="888222" y="109524"/>
                    </a:moveTo>
                    <a:lnTo>
                      <a:pt x="997478" y="246069"/>
                    </a:lnTo>
                    <a:lnTo>
                      <a:pt x="943332" y="265887"/>
                    </a:lnTo>
                    <a:lnTo>
                      <a:pt x="907494" y="283151"/>
                    </a:lnTo>
                    <a:close/>
                    <a:moveTo>
                      <a:pt x="1719539" y="27640"/>
                    </a:moveTo>
                    <a:lnTo>
                      <a:pt x="1734511" y="201771"/>
                    </a:lnTo>
                    <a:lnTo>
                      <a:pt x="1695388" y="191712"/>
                    </a:lnTo>
                    <a:lnTo>
                      <a:pt x="1638913" y="183093"/>
                    </a:lnTo>
                    <a:close/>
                    <a:moveTo>
                      <a:pt x="1158133" y="27640"/>
                    </a:moveTo>
                    <a:lnTo>
                      <a:pt x="1238759" y="183093"/>
                    </a:lnTo>
                    <a:lnTo>
                      <a:pt x="1182284" y="191712"/>
                    </a:lnTo>
                    <a:lnTo>
                      <a:pt x="1143161" y="201771"/>
                    </a:lnTo>
                    <a:close/>
                    <a:moveTo>
                      <a:pt x="1438836" y="0"/>
                    </a:moveTo>
                    <a:lnTo>
                      <a:pt x="1487624" y="168313"/>
                    </a:lnTo>
                    <a:lnTo>
                      <a:pt x="1438836" y="165849"/>
                    </a:lnTo>
                    <a:lnTo>
                      <a:pt x="1390048" y="168313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BCD6E87-F0EE-4A85-8C0B-9F732A5DB14E}"/>
                  </a:ext>
                </a:extLst>
              </p:cNvPr>
              <p:cNvSpPr/>
              <p:nvPr/>
            </p:nvSpPr>
            <p:spPr>
              <a:xfrm>
                <a:off x="8836478" y="2418878"/>
                <a:ext cx="933612" cy="933612"/>
              </a:xfrm>
              <a:custGeom>
                <a:avLst/>
                <a:gdLst>
                  <a:gd name="connsiteX0" fmla="*/ 1376301 w 2541050"/>
                  <a:gd name="connsiteY0" fmla="*/ 2344450 h 2541049"/>
                  <a:gd name="connsiteX1" fmla="*/ 1470602 w 2541050"/>
                  <a:gd name="connsiteY1" fmla="*/ 2526269 h 2541049"/>
                  <a:gd name="connsiteX2" fmla="*/ 1400681 w 2541050"/>
                  <a:gd name="connsiteY2" fmla="*/ 2536940 h 2541049"/>
                  <a:gd name="connsiteX3" fmla="*/ 1319313 w 2541050"/>
                  <a:gd name="connsiteY3" fmla="*/ 2541049 h 2541049"/>
                  <a:gd name="connsiteX4" fmla="*/ 1164749 w 2541050"/>
                  <a:gd name="connsiteY4" fmla="*/ 2344450 h 2541049"/>
                  <a:gd name="connsiteX5" fmla="*/ 1221737 w 2541050"/>
                  <a:gd name="connsiteY5" fmla="*/ 2541049 h 2541049"/>
                  <a:gd name="connsiteX6" fmla="*/ 1140369 w 2541050"/>
                  <a:gd name="connsiteY6" fmla="*/ 2536940 h 2541049"/>
                  <a:gd name="connsiteX7" fmla="*/ 1070448 w 2541050"/>
                  <a:gd name="connsiteY7" fmla="*/ 2526269 h 2541049"/>
                  <a:gd name="connsiteX8" fmla="*/ 1583774 w 2541050"/>
                  <a:gd name="connsiteY8" fmla="*/ 2303185 h 2541049"/>
                  <a:gd name="connsiteX9" fmla="*/ 1711883 w 2541050"/>
                  <a:gd name="connsiteY9" fmla="*/ 2463292 h 2541049"/>
                  <a:gd name="connsiteX10" fmla="*/ 1649073 w 2541050"/>
                  <a:gd name="connsiteY10" fmla="*/ 2486281 h 2541049"/>
                  <a:gd name="connsiteX11" fmla="*/ 1566200 w 2541050"/>
                  <a:gd name="connsiteY11" fmla="*/ 2507590 h 2541049"/>
                  <a:gd name="connsiteX12" fmla="*/ 957276 w 2541050"/>
                  <a:gd name="connsiteY12" fmla="*/ 2303185 h 2541049"/>
                  <a:gd name="connsiteX13" fmla="*/ 974850 w 2541050"/>
                  <a:gd name="connsiteY13" fmla="*/ 2507590 h 2541049"/>
                  <a:gd name="connsiteX14" fmla="*/ 891977 w 2541050"/>
                  <a:gd name="connsiteY14" fmla="*/ 2486281 h 2541049"/>
                  <a:gd name="connsiteX15" fmla="*/ 829167 w 2541050"/>
                  <a:gd name="connsiteY15" fmla="*/ 2463292 h 2541049"/>
                  <a:gd name="connsiteX16" fmla="*/ 1779225 w 2541050"/>
                  <a:gd name="connsiteY16" fmla="*/ 2222227 h 2541049"/>
                  <a:gd name="connsiteX17" fmla="*/ 1936023 w 2541050"/>
                  <a:gd name="connsiteY17" fmla="*/ 2354197 h 2541049"/>
                  <a:gd name="connsiteX18" fmla="*/ 1877306 w 2541050"/>
                  <a:gd name="connsiteY18" fmla="*/ 2389868 h 2541049"/>
                  <a:gd name="connsiteX19" fmla="*/ 1801866 w 2541050"/>
                  <a:gd name="connsiteY19" fmla="*/ 2426209 h 2541049"/>
                  <a:gd name="connsiteX20" fmla="*/ 761823 w 2541050"/>
                  <a:gd name="connsiteY20" fmla="*/ 2222227 h 2541049"/>
                  <a:gd name="connsiteX21" fmla="*/ 739182 w 2541050"/>
                  <a:gd name="connsiteY21" fmla="*/ 2426209 h 2541049"/>
                  <a:gd name="connsiteX22" fmla="*/ 663742 w 2541050"/>
                  <a:gd name="connsiteY22" fmla="*/ 2389868 h 2541049"/>
                  <a:gd name="connsiteX23" fmla="*/ 605025 w 2541050"/>
                  <a:gd name="connsiteY23" fmla="*/ 2354197 h 2541049"/>
                  <a:gd name="connsiteX24" fmla="*/ 1955112 w 2541050"/>
                  <a:gd name="connsiteY24" fmla="*/ 2104701 h 2541049"/>
                  <a:gd name="connsiteX25" fmla="*/ 2134546 w 2541050"/>
                  <a:gd name="connsiteY25" fmla="*/ 2203488 h 2541049"/>
                  <a:gd name="connsiteX26" fmla="*/ 2080263 w 2541050"/>
                  <a:gd name="connsiteY26" fmla="*/ 2252823 h 2541049"/>
                  <a:gd name="connsiteX27" fmla="*/ 2017042 w 2541050"/>
                  <a:gd name="connsiteY27" fmla="*/ 2300100 h 2541049"/>
                  <a:gd name="connsiteX28" fmla="*/ 585936 w 2541050"/>
                  <a:gd name="connsiteY28" fmla="*/ 2104701 h 2541049"/>
                  <a:gd name="connsiteX29" fmla="*/ 524007 w 2541050"/>
                  <a:gd name="connsiteY29" fmla="*/ 2300100 h 2541049"/>
                  <a:gd name="connsiteX30" fmla="*/ 460785 w 2541050"/>
                  <a:gd name="connsiteY30" fmla="*/ 2252823 h 2541049"/>
                  <a:gd name="connsiteX31" fmla="*/ 406502 w 2541050"/>
                  <a:gd name="connsiteY31" fmla="*/ 2203488 h 2541049"/>
                  <a:gd name="connsiteX32" fmla="*/ 2104702 w 2541050"/>
                  <a:gd name="connsiteY32" fmla="*/ 1955111 h 2541049"/>
                  <a:gd name="connsiteX33" fmla="*/ 2300101 w 2541050"/>
                  <a:gd name="connsiteY33" fmla="*/ 2017041 h 2541049"/>
                  <a:gd name="connsiteX34" fmla="*/ 2252824 w 2541050"/>
                  <a:gd name="connsiteY34" fmla="*/ 2080262 h 2541049"/>
                  <a:gd name="connsiteX35" fmla="*/ 2203489 w 2541050"/>
                  <a:gd name="connsiteY35" fmla="*/ 2134545 h 2541049"/>
                  <a:gd name="connsiteX36" fmla="*/ 436347 w 2541050"/>
                  <a:gd name="connsiteY36" fmla="*/ 1955111 h 2541049"/>
                  <a:gd name="connsiteX37" fmla="*/ 337561 w 2541050"/>
                  <a:gd name="connsiteY37" fmla="*/ 2134545 h 2541049"/>
                  <a:gd name="connsiteX38" fmla="*/ 288225 w 2541050"/>
                  <a:gd name="connsiteY38" fmla="*/ 2080262 h 2541049"/>
                  <a:gd name="connsiteX39" fmla="*/ 240949 w 2541050"/>
                  <a:gd name="connsiteY39" fmla="*/ 2017041 h 2541049"/>
                  <a:gd name="connsiteX40" fmla="*/ 2222228 w 2541050"/>
                  <a:gd name="connsiteY40" fmla="*/ 1779225 h 2541049"/>
                  <a:gd name="connsiteX41" fmla="*/ 2426210 w 2541050"/>
                  <a:gd name="connsiteY41" fmla="*/ 1801866 h 2541049"/>
                  <a:gd name="connsiteX42" fmla="*/ 2389869 w 2541050"/>
                  <a:gd name="connsiteY42" fmla="*/ 1877306 h 2541049"/>
                  <a:gd name="connsiteX43" fmla="*/ 2354198 w 2541050"/>
                  <a:gd name="connsiteY43" fmla="*/ 1936024 h 2541049"/>
                  <a:gd name="connsiteX44" fmla="*/ 318820 w 2541050"/>
                  <a:gd name="connsiteY44" fmla="*/ 1779225 h 2541049"/>
                  <a:gd name="connsiteX45" fmla="*/ 186851 w 2541050"/>
                  <a:gd name="connsiteY45" fmla="*/ 1936024 h 2541049"/>
                  <a:gd name="connsiteX46" fmla="*/ 151179 w 2541050"/>
                  <a:gd name="connsiteY46" fmla="*/ 1877306 h 2541049"/>
                  <a:gd name="connsiteX47" fmla="*/ 114838 w 2541050"/>
                  <a:gd name="connsiteY47" fmla="*/ 1801866 h 2541049"/>
                  <a:gd name="connsiteX48" fmla="*/ 2507591 w 2541050"/>
                  <a:gd name="connsiteY48" fmla="*/ 1566199 h 2541049"/>
                  <a:gd name="connsiteX49" fmla="*/ 2486282 w 2541050"/>
                  <a:gd name="connsiteY49" fmla="*/ 1649072 h 2541049"/>
                  <a:gd name="connsiteX50" fmla="*/ 2463293 w 2541050"/>
                  <a:gd name="connsiteY50" fmla="*/ 1711882 h 2541049"/>
                  <a:gd name="connsiteX51" fmla="*/ 2303186 w 2541050"/>
                  <a:gd name="connsiteY51" fmla="*/ 1583773 h 2541049"/>
                  <a:gd name="connsiteX52" fmla="*/ 33459 w 2541050"/>
                  <a:gd name="connsiteY52" fmla="*/ 1566199 h 2541049"/>
                  <a:gd name="connsiteX53" fmla="*/ 237863 w 2541050"/>
                  <a:gd name="connsiteY53" fmla="*/ 1583773 h 2541049"/>
                  <a:gd name="connsiteX54" fmla="*/ 77756 w 2541050"/>
                  <a:gd name="connsiteY54" fmla="*/ 1711882 h 2541049"/>
                  <a:gd name="connsiteX55" fmla="*/ 54767 w 2541050"/>
                  <a:gd name="connsiteY55" fmla="*/ 1649072 h 2541049"/>
                  <a:gd name="connsiteX56" fmla="*/ 2541050 w 2541050"/>
                  <a:gd name="connsiteY56" fmla="*/ 1319312 h 2541049"/>
                  <a:gd name="connsiteX57" fmla="*/ 2536941 w 2541050"/>
                  <a:gd name="connsiteY57" fmla="*/ 1400680 h 2541049"/>
                  <a:gd name="connsiteX58" fmla="*/ 2526269 w 2541050"/>
                  <a:gd name="connsiteY58" fmla="*/ 1470601 h 2541049"/>
                  <a:gd name="connsiteX59" fmla="*/ 2344451 w 2541050"/>
                  <a:gd name="connsiteY59" fmla="*/ 1376300 h 2541049"/>
                  <a:gd name="connsiteX60" fmla="*/ 0 w 2541050"/>
                  <a:gd name="connsiteY60" fmla="*/ 1319312 h 2541049"/>
                  <a:gd name="connsiteX61" fmla="*/ 196598 w 2541050"/>
                  <a:gd name="connsiteY61" fmla="*/ 1376300 h 2541049"/>
                  <a:gd name="connsiteX62" fmla="*/ 14780 w 2541050"/>
                  <a:gd name="connsiteY62" fmla="*/ 1470601 h 2541049"/>
                  <a:gd name="connsiteX63" fmla="*/ 4108 w 2541050"/>
                  <a:gd name="connsiteY63" fmla="*/ 1400680 h 2541049"/>
                  <a:gd name="connsiteX64" fmla="*/ 2526269 w 2541050"/>
                  <a:gd name="connsiteY64" fmla="*/ 1070447 h 2541049"/>
                  <a:gd name="connsiteX65" fmla="*/ 2536941 w 2541050"/>
                  <a:gd name="connsiteY65" fmla="*/ 1140368 h 2541049"/>
                  <a:gd name="connsiteX66" fmla="*/ 2541050 w 2541050"/>
                  <a:gd name="connsiteY66" fmla="*/ 1221736 h 2541049"/>
                  <a:gd name="connsiteX67" fmla="*/ 2344451 w 2541050"/>
                  <a:gd name="connsiteY67" fmla="*/ 1164748 h 2541049"/>
                  <a:gd name="connsiteX68" fmla="*/ 14780 w 2541050"/>
                  <a:gd name="connsiteY68" fmla="*/ 1070447 h 2541049"/>
                  <a:gd name="connsiteX69" fmla="*/ 196598 w 2541050"/>
                  <a:gd name="connsiteY69" fmla="*/ 1164748 h 2541049"/>
                  <a:gd name="connsiteX70" fmla="*/ 0 w 2541050"/>
                  <a:gd name="connsiteY70" fmla="*/ 1221736 h 2541049"/>
                  <a:gd name="connsiteX71" fmla="*/ 4108 w 2541050"/>
                  <a:gd name="connsiteY71" fmla="*/ 1140368 h 2541049"/>
                  <a:gd name="connsiteX72" fmla="*/ 2463293 w 2541050"/>
                  <a:gd name="connsiteY72" fmla="*/ 829166 h 2541049"/>
                  <a:gd name="connsiteX73" fmla="*/ 2486282 w 2541050"/>
                  <a:gd name="connsiteY73" fmla="*/ 891976 h 2541049"/>
                  <a:gd name="connsiteX74" fmla="*/ 2507591 w 2541050"/>
                  <a:gd name="connsiteY74" fmla="*/ 974849 h 2541049"/>
                  <a:gd name="connsiteX75" fmla="*/ 2303186 w 2541050"/>
                  <a:gd name="connsiteY75" fmla="*/ 957275 h 2541049"/>
                  <a:gd name="connsiteX76" fmla="*/ 77756 w 2541050"/>
                  <a:gd name="connsiteY76" fmla="*/ 829166 h 2541049"/>
                  <a:gd name="connsiteX77" fmla="*/ 237863 w 2541050"/>
                  <a:gd name="connsiteY77" fmla="*/ 957275 h 2541049"/>
                  <a:gd name="connsiteX78" fmla="*/ 33459 w 2541050"/>
                  <a:gd name="connsiteY78" fmla="*/ 974849 h 2541049"/>
                  <a:gd name="connsiteX79" fmla="*/ 54767 w 2541050"/>
                  <a:gd name="connsiteY79" fmla="*/ 891976 h 2541049"/>
                  <a:gd name="connsiteX80" fmla="*/ 2354198 w 2541050"/>
                  <a:gd name="connsiteY80" fmla="*/ 605025 h 2541049"/>
                  <a:gd name="connsiteX81" fmla="*/ 2389869 w 2541050"/>
                  <a:gd name="connsiteY81" fmla="*/ 663741 h 2541049"/>
                  <a:gd name="connsiteX82" fmla="*/ 2426210 w 2541050"/>
                  <a:gd name="connsiteY82" fmla="*/ 739181 h 2541049"/>
                  <a:gd name="connsiteX83" fmla="*/ 2222228 w 2541050"/>
                  <a:gd name="connsiteY83" fmla="*/ 761822 h 2541049"/>
                  <a:gd name="connsiteX84" fmla="*/ 186851 w 2541050"/>
                  <a:gd name="connsiteY84" fmla="*/ 605025 h 2541049"/>
                  <a:gd name="connsiteX85" fmla="*/ 318820 w 2541050"/>
                  <a:gd name="connsiteY85" fmla="*/ 761822 h 2541049"/>
                  <a:gd name="connsiteX86" fmla="*/ 114838 w 2541050"/>
                  <a:gd name="connsiteY86" fmla="*/ 739181 h 2541049"/>
                  <a:gd name="connsiteX87" fmla="*/ 151179 w 2541050"/>
                  <a:gd name="connsiteY87" fmla="*/ 663741 h 2541049"/>
                  <a:gd name="connsiteX88" fmla="*/ 337561 w 2541050"/>
                  <a:gd name="connsiteY88" fmla="*/ 406504 h 2541049"/>
                  <a:gd name="connsiteX89" fmla="*/ 436347 w 2541050"/>
                  <a:gd name="connsiteY89" fmla="*/ 585937 h 2541049"/>
                  <a:gd name="connsiteX90" fmla="*/ 240949 w 2541050"/>
                  <a:gd name="connsiteY90" fmla="*/ 524007 h 2541049"/>
                  <a:gd name="connsiteX91" fmla="*/ 288225 w 2541050"/>
                  <a:gd name="connsiteY91" fmla="*/ 460786 h 2541049"/>
                  <a:gd name="connsiteX92" fmla="*/ 2203488 w 2541050"/>
                  <a:gd name="connsiteY92" fmla="*/ 406502 h 2541049"/>
                  <a:gd name="connsiteX93" fmla="*/ 2252824 w 2541050"/>
                  <a:gd name="connsiteY93" fmla="*/ 460785 h 2541049"/>
                  <a:gd name="connsiteX94" fmla="*/ 2300101 w 2541050"/>
                  <a:gd name="connsiteY94" fmla="*/ 524006 h 2541049"/>
                  <a:gd name="connsiteX95" fmla="*/ 2104702 w 2541050"/>
                  <a:gd name="connsiteY95" fmla="*/ 585936 h 2541049"/>
                  <a:gd name="connsiteX96" fmla="*/ 2017042 w 2541050"/>
                  <a:gd name="connsiteY96" fmla="*/ 240949 h 2541049"/>
                  <a:gd name="connsiteX97" fmla="*/ 2080263 w 2541050"/>
                  <a:gd name="connsiteY97" fmla="*/ 288226 h 2541049"/>
                  <a:gd name="connsiteX98" fmla="*/ 2134546 w 2541050"/>
                  <a:gd name="connsiteY98" fmla="*/ 337562 h 2541049"/>
                  <a:gd name="connsiteX99" fmla="*/ 1955112 w 2541050"/>
                  <a:gd name="connsiteY99" fmla="*/ 436348 h 2541049"/>
                  <a:gd name="connsiteX100" fmla="*/ 524008 w 2541050"/>
                  <a:gd name="connsiteY100" fmla="*/ 240949 h 2541049"/>
                  <a:gd name="connsiteX101" fmla="*/ 585937 w 2541050"/>
                  <a:gd name="connsiteY101" fmla="*/ 436348 h 2541049"/>
                  <a:gd name="connsiteX102" fmla="*/ 406504 w 2541050"/>
                  <a:gd name="connsiteY102" fmla="*/ 337562 h 2541049"/>
                  <a:gd name="connsiteX103" fmla="*/ 460786 w 2541050"/>
                  <a:gd name="connsiteY103" fmla="*/ 288226 h 2541049"/>
                  <a:gd name="connsiteX104" fmla="*/ 1801866 w 2541050"/>
                  <a:gd name="connsiteY104" fmla="*/ 114838 h 2541049"/>
                  <a:gd name="connsiteX105" fmla="*/ 1877306 w 2541050"/>
                  <a:gd name="connsiteY105" fmla="*/ 151179 h 2541049"/>
                  <a:gd name="connsiteX106" fmla="*/ 1936023 w 2541050"/>
                  <a:gd name="connsiteY106" fmla="*/ 186850 h 2541049"/>
                  <a:gd name="connsiteX107" fmla="*/ 1779225 w 2541050"/>
                  <a:gd name="connsiteY107" fmla="*/ 318820 h 2541049"/>
                  <a:gd name="connsiteX108" fmla="*/ 739182 w 2541050"/>
                  <a:gd name="connsiteY108" fmla="*/ 114838 h 2541049"/>
                  <a:gd name="connsiteX109" fmla="*/ 761823 w 2541050"/>
                  <a:gd name="connsiteY109" fmla="*/ 318820 h 2541049"/>
                  <a:gd name="connsiteX110" fmla="*/ 605025 w 2541050"/>
                  <a:gd name="connsiteY110" fmla="*/ 186850 h 2541049"/>
                  <a:gd name="connsiteX111" fmla="*/ 663742 w 2541050"/>
                  <a:gd name="connsiteY111" fmla="*/ 151179 h 2541049"/>
                  <a:gd name="connsiteX112" fmla="*/ 1566200 w 2541050"/>
                  <a:gd name="connsiteY112" fmla="*/ 33459 h 2541049"/>
                  <a:gd name="connsiteX113" fmla="*/ 1649073 w 2541050"/>
                  <a:gd name="connsiteY113" fmla="*/ 54768 h 2541049"/>
                  <a:gd name="connsiteX114" fmla="*/ 1711883 w 2541050"/>
                  <a:gd name="connsiteY114" fmla="*/ 77757 h 2541049"/>
                  <a:gd name="connsiteX115" fmla="*/ 1583774 w 2541050"/>
                  <a:gd name="connsiteY115" fmla="*/ 237864 h 2541049"/>
                  <a:gd name="connsiteX116" fmla="*/ 974850 w 2541050"/>
                  <a:gd name="connsiteY116" fmla="*/ 33459 h 2541049"/>
                  <a:gd name="connsiteX117" fmla="*/ 957276 w 2541050"/>
                  <a:gd name="connsiteY117" fmla="*/ 237864 h 2541049"/>
                  <a:gd name="connsiteX118" fmla="*/ 829167 w 2541050"/>
                  <a:gd name="connsiteY118" fmla="*/ 77757 h 2541049"/>
                  <a:gd name="connsiteX119" fmla="*/ 891977 w 2541050"/>
                  <a:gd name="connsiteY119" fmla="*/ 54768 h 2541049"/>
                  <a:gd name="connsiteX120" fmla="*/ 1319313 w 2541050"/>
                  <a:gd name="connsiteY120" fmla="*/ 0 h 2541049"/>
                  <a:gd name="connsiteX121" fmla="*/ 1400681 w 2541050"/>
                  <a:gd name="connsiteY121" fmla="*/ 4108 h 2541049"/>
                  <a:gd name="connsiteX122" fmla="*/ 1470602 w 2541050"/>
                  <a:gd name="connsiteY122" fmla="*/ 14780 h 2541049"/>
                  <a:gd name="connsiteX123" fmla="*/ 1376301 w 2541050"/>
                  <a:gd name="connsiteY123" fmla="*/ 196598 h 2541049"/>
                  <a:gd name="connsiteX124" fmla="*/ 1221737 w 2541050"/>
                  <a:gd name="connsiteY124" fmla="*/ 0 h 2541049"/>
                  <a:gd name="connsiteX125" fmla="*/ 1164749 w 2541050"/>
                  <a:gd name="connsiteY125" fmla="*/ 196598 h 2541049"/>
                  <a:gd name="connsiteX126" fmla="*/ 1070448 w 2541050"/>
                  <a:gd name="connsiteY126" fmla="*/ 14780 h 2541049"/>
                  <a:gd name="connsiteX127" fmla="*/ 1140369 w 2541050"/>
                  <a:gd name="connsiteY127" fmla="*/ 4108 h 254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2541050" h="2541049">
                    <a:moveTo>
                      <a:pt x="1376301" y="2344450"/>
                    </a:moveTo>
                    <a:lnTo>
                      <a:pt x="1470602" y="2526269"/>
                    </a:lnTo>
                    <a:lnTo>
                      <a:pt x="1400681" y="2536940"/>
                    </a:lnTo>
                    <a:lnTo>
                      <a:pt x="1319313" y="2541049"/>
                    </a:lnTo>
                    <a:close/>
                    <a:moveTo>
                      <a:pt x="1164749" y="2344450"/>
                    </a:moveTo>
                    <a:lnTo>
                      <a:pt x="1221737" y="2541049"/>
                    </a:lnTo>
                    <a:lnTo>
                      <a:pt x="1140369" y="2536940"/>
                    </a:lnTo>
                    <a:lnTo>
                      <a:pt x="1070448" y="2526269"/>
                    </a:lnTo>
                    <a:close/>
                    <a:moveTo>
                      <a:pt x="1583774" y="2303185"/>
                    </a:moveTo>
                    <a:lnTo>
                      <a:pt x="1711883" y="2463292"/>
                    </a:lnTo>
                    <a:lnTo>
                      <a:pt x="1649073" y="2486281"/>
                    </a:lnTo>
                    <a:lnTo>
                      <a:pt x="1566200" y="2507590"/>
                    </a:lnTo>
                    <a:close/>
                    <a:moveTo>
                      <a:pt x="957276" y="2303185"/>
                    </a:moveTo>
                    <a:lnTo>
                      <a:pt x="974850" y="2507590"/>
                    </a:lnTo>
                    <a:lnTo>
                      <a:pt x="891977" y="2486281"/>
                    </a:lnTo>
                    <a:lnTo>
                      <a:pt x="829167" y="2463292"/>
                    </a:lnTo>
                    <a:close/>
                    <a:moveTo>
                      <a:pt x="1779225" y="2222227"/>
                    </a:moveTo>
                    <a:lnTo>
                      <a:pt x="1936023" y="2354197"/>
                    </a:lnTo>
                    <a:lnTo>
                      <a:pt x="1877306" y="2389868"/>
                    </a:lnTo>
                    <a:lnTo>
                      <a:pt x="1801866" y="2426209"/>
                    </a:lnTo>
                    <a:close/>
                    <a:moveTo>
                      <a:pt x="761823" y="2222227"/>
                    </a:moveTo>
                    <a:lnTo>
                      <a:pt x="739182" y="2426209"/>
                    </a:lnTo>
                    <a:lnTo>
                      <a:pt x="663742" y="2389868"/>
                    </a:lnTo>
                    <a:lnTo>
                      <a:pt x="605025" y="2354197"/>
                    </a:lnTo>
                    <a:close/>
                    <a:moveTo>
                      <a:pt x="1955112" y="2104701"/>
                    </a:moveTo>
                    <a:lnTo>
                      <a:pt x="2134546" y="2203488"/>
                    </a:lnTo>
                    <a:lnTo>
                      <a:pt x="2080263" y="2252823"/>
                    </a:lnTo>
                    <a:lnTo>
                      <a:pt x="2017042" y="2300100"/>
                    </a:lnTo>
                    <a:close/>
                    <a:moveTo>
                      <a:pt x="585936" y="2104701"/>
                    </a:moveTo>
                    <a:lnTo>
                      <a:pt x="524007" y="2300100"/>
                    </a:lnTo>
                    <a:lnTo>
                      <a:pt x="460785" y="2252823"/>
                    </a:lnTo>
                    <a:lnTo>
                      <a:pt x="406502" y="2203488"/>
                    </a:lnTo>
                    <a:close/>
                    <a:moveTo>
                      <a:pt x="2104702" y="1955111"/>
                    </a:moveTo>
                    <a:lnTo>
                      <a:pt x="2300101" y="2017041"/>
                    </a:lnTo>
                    <a:lnTo>
                      <a:pt x="2252824" y="2080262"/>
                    </a:lnTo>
                    <a:lnTo>
                      <a:pt x="2203489" y="2134545"/>
                    </a:lnTo>
                    <a:close/>
                    <a:moveTo>
                      <a:pt x="436347" y="1955111"/>
                    </a:moveTo>
                    <a:lnTo>
                      <a:pt x="337561" y="2134545"/>
                    </a:lnTo>
                    <a:lnTo>
                      <a:pt x="288225" y="2080262"/>
                    </a:lnTo>
                    <a:lnTo>
                      <a:pt x="240949" y="2017041"/>
                    </a:lnTo>
                    <a:close/>
                    <a:moveTo>
                      <a:pt x="2222228" y="1779225"/>
                    </a:moveTo>
                    <a:lnTo>
                      <a:pt x="2426210" y="1801866"/>
                    </a:lnTo>
                    <a:lnTo>
                      <a:pt x="2389869" y="1877306"/>
                    </a:lnTo>
                    <a:lnTo>
                      <a:pt x="2354198" y="1936024"/>
                    </a:lnTo>
                    <a:close/>
                    <a:moveTo>
                      <a:pt x="318820" y="1779225"/>
                    </a:moveTo>
                    <a:lnTo>
                      <a:pt x="186851" y="1936024"/>
                    </a:lnTo>
                    <a:lnTo>
                      <a:pt x="151179" y="1877306"/>
                    </a:lnTo>
                    <a:lnTo>
                      <a:pt x="114838" y="1801866"/>
                    </a:lnTo>
                    <a:close/>
                    <a:moveTo>
                      <a:pt x="2507591" y="1566199"/>
                    </a:moveTo>
                    <a:lnTo>
                      <a:pt x="2486282" y="1649072"/>
                    </a:lnTo>
                    <a:lnTo>
                      <a:pt x="2463293" y="1711882"/>
                    </a:lnTo>
                    <a:lnTo>
                      <a:pt x="2303186" y="1583773"/>
                    </a:lnTo>
                    <a:close/>
                    <a:moveTo>
                      <a:pt x="33459" y="1566199"/>
                    </a:moveTo>
                    <a:lnTo>
                      <a:pt x="237863" y="1583773"/>
                    </a:lnTo>
                    <a:lnTo>
                      <a:pt x="77756" y="1711882"/>
                    </a:lnTo>
                    <a:lnTo>
                      <a:pt x="54767" y="1649072"/>
                    </a:lnTo>
                    <a:close/>
                    <a:moveTo>
                      <a:pt x="2541050" y="1319312"/>
                    </a:moveTo>
                    <a:lnTo>
                      <a:pt x="2536941" y="1400680"/>
                    </a:lnTo>
                    <a:lnTo>
                      <a:pt x="2526269" y="1470601"/>
                    </a:lnTo>
                    <a:lnTo>
                      <a:pt x="2344451" y="1376300"/>
                    </a:lnTo>
                    <a:close/>
                    <a:moveTo>
                      <a:pt x="0" y="1319312"/>
                    </a:moveTo>
                    <a:lnTo>
                      <a:pt x="196598" y="1376300"/>
                    </a:lnTo>
                    <a:lnTo>
                      <a:pt x="14780" y="1470601"/>
                    </a:lnTo>
                    <a:lnTo>
                      <a:pt x="4108" y="1400680"/>
                    </a:lnTo>
                    <a:close/>
                    <a:moveTo>
                      <a:pt x="2526269" y="1070447"/>
                    </a:moveTo>
                    <a:lnTo>
                      <a:pt x="2536941" y="1140368"/>
                    </a:lnTo>
                    <a:lnTo>
                      <a:pt x="2541050" y="1221736"/>
                    </a:lnTo>
                    <a:lnTo>
                      <a:pt x="2344451" y="1164748"/>
                    </a:lnTo>
                    <a:close/>
                    <a:moveTo>
                      <a:pt x="14780" y="1070447"/>
                    </a:moveTo>
                    <a:lnTo>
                      <a:pt x="196598" y="1164748"/>
                    </a:lnTo>
                    <a:lnTo>
                      <a:pt x="0" y="1221736"/>
                    </a:lnTo>
                    <a:lnTo>
                      <a:pt x="4108" y="1140368"/>
                    </a:lnTo>
                    <a:close/>
                    <a:moveTo>
                      <a:pt x="2463293" y="829166"/>
                    </a:moveTo>
                    <a:lnTo>
                      <a:pt x="2486282" y="891976"/>
                    </a:lnTo>
                    <a:lnTo>
                      <a:pt x="2507591" y="974849"/>
                    </a:lnTo>
                    <a:lnTo>
                      <a:pt x="2303186" y="957275"/>
                    </a:lnTo>
                    <a:close/>
                    <a:moveTo>
                      <a:pt x="77756" y="829166"/>
                    </a:moveTo>
                    <a:lnTo>
                      <a:pt x="237863" y="957275"/>
                    </a:lnTo>
                    <a:lnTo>
                      <a:pt x="33459" y="974849"/>
                    </a:lnTo>
                    <a:lnTo>
                      <a:pt x="54767" y="891976"/>
                    </a:lnTo>
                    <a:close/>
                    <a:moveTo>
                      <a:pt x="2354198" y="605025"/>
                    </a:moveTo>
                    <a:lnTo>
                      <a:pt x="2389869" y="663741"/>
                    </a:lnTo>
                    <a:lnTo>
                      <a:pt x="2426210" y="739181"/>
                    </a:lnTo>
                    <a:lnTo>
                      <a:pt x="2222228" y="761822"/>
                    </a:lnTo>
                    <a:close/>
                    <a:moveTo>
                      <a:pt x="186851" y="605025"/>
                    </a:moveTo>
                    <a:lnTo>
                      <a:pt x="318820" y="761822"/>
                    </a:lnTo>
                    <a:lnTo>
                      <a:pt x="114838" y="739181"/>
                    </a:lnTo>
                    <a:lnTo>
                      <a:pt x="151179" y="663741"/>
                    </a:lnTo>
                    <a:close/>
                    <a:moveTo>
                      <a:pt x="337561" y="406504"/>
                    </a:moveTo>
                    <a:lnTo>
                      <a:pt x="436347" y="585937"/>
                    </a:lnTo>
                    <a:lnTo>
                      <a:pt x="240949" y="524007"/>
                    </a:lnTo>
                    <a:lnTo>
                      <a:pt x="288225" y="460786"/>
                    </a:lnTo>
                    <a:close/>
                    <a:moveTo>
                      <a:pt x="2203488" y="406502"/>
                    </a:moveTo>
                    <a:lnTo>
                      <a:pt x="2252824" y="460785"/>
                    </a:lnTo>
                    <a:lnTo>
                      <a:pt x="2300101" y="524006"/>
                    </a:lnTo>
                    <a:lnTo>
                      <a:pt x="2104702" y="585936"/>
                    </a:lnTo>
                    <a:close/>
                    <a:moveTo>
                      <a:pt x="2017042" y="240949"/>
                    </a:moveTo>
                    <a:lnTo>
                      <a:pt x="2080263" y="288226"/>
                    </a:lnTo>
                    <a:lnTo>
                      <a:pt x="2134546" y="337562"/>
                    </a:lnTo>
                    <a:lnTo>
                      <a:pt x="1955112" y="436348"/>
                    </a:lnTo>
                    <a:close/>
                    <a:moveTo>
                      <a:pt x="524008" y="240949"/>
                    </a:moveTo>
                    <a:lnTo>
                      <a:pt x="585937" y="436348"/>
                    </a:lnTo>
                    <a:lnTo>
                      <a:pt x="406504" y="337562"/>
                    </a:lnTo>
                    <a:lnTo>
                      <a:pt x="460786" y="288226"/>
                    </a:lnTo>
                    <a:close/>
                    <a:moveTo>
                      <a:pt x="1801866" y="114838"/>
                    </a:moveTo>
                    <a:lnTo>
                      <a:pt x="1877306" y="151179"/>
                    </a:lnTo>
                    <a:lnTo>
                      <a:pt x="1936023" y="186850"/>
                    </a:lnTo>
                    <a:lnTo>
                      <a:pt x="1779225" y="318820"/>
                    </a:lnTo>
                    <a:close/>
                    <a:moveTo>
                      <a:pt x="739182" y="114838"/>
                    </a:moveTo>
                    <a:lnTo>
                      <a:pt x="761823" y="318820"/>
                    </a:lnTo>
                    <a:lnTo>
                      <a:pt x="605025" y="186850"/>
                    </a:lnTo>
                    <a:lnTo>
                      <a:pt x="663742" y="151179"/>
                    </a:lnTo>
                    <a:close/>
                    <a:moveTo>
                      <a:pt x="1566200" y="33459"/>
                    </a:moveTo>
                    <a:lnTo>
                      <a:pt x="1649073" y="54768"/>
                    </a:lnTo>
                    <a:lnTo>
                      <a:pt x="1711883" y="77757"/>
                    </a:lnTo>
                    <a:lnTo>
                      <a:pt x="1583774" y="237864"/>
                    </a:lnTo>
                    <a:close/>
                    <a:moveTo>
                      <a:pt x="974850" y="33459"/>
                    </a:moveTo>
                    <a:lnTo>
                      <a:pt x="957276" y="237864"/>
                    </a:lnTo>
                    <a:lnTo>
                      <a:pt x="829167" y="77757"/>
                    </a:lnTo>
                    <a:lnTo>
                      <a:pt x="891977" y="54768"/>
                    </a:lnTo>
                    <a:close/>
                    <a:moveTo>
                      <a:pt x="1319313" y="0"/>
                    </a:moveTo>
                    <a:lnTo>
                      <a:pt x="1400681" y="4108"/>
                    </a:lnTo>
                    <a:lnTo>
                      <a:pt x="1470602" y="14780"/>
                    </a:lnTo>
                    <a:lnTo>
                      <a:pt x="1376301" y="196598"/>
                    </a:lnTo>
                    <a:close/>
                    <a:moveTo>
                      <a:pt x="1221737" y="0"/>
                    </a:moveTo>
                    <a:lnTo>
                      <a:pt x="1164749" y="196598"/>
                    </a:lnTo>
                    <a:lnTo>
                      <a:pt x="1070448" y="14780"/>
                    </a:lnTo>
                    <a:lnTo>
                      <a:pt x="1140369" y="4108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7DC3B25-A4A1-4A1E-84D5-A2238C1581BD}"/>
                  </a:ext>
                </a:extLst>
              </p:cNvPr>
              <p:cNvSpPr/>
              <p:nvPr/>
            </p:nvSpPr>
            <p:spPr>
              <a:xfrm>
                <a:off x="8164650" y="1747050"/>
                <a:ext cx="2277268" cy="2277268"/>
              </a:xfrm>
              <a:custGeom>
                <a:avLst/>
                <a:gdLst>
                  <a:gd name="connsiteX0" fmla="*/ 1272988 w 2545976"/>
                  <a:gd name="connsiteY0" fmla="*/ 0 h 2545976"/>
                  <a:gd name="connsiteX1" fmla="*/ 1321776 w 2545976"/>
                  <a:gd name="connsiteY1" fmla="*/ 2464 h 2545976"/>
                  <a:gd name="connsiteX2" fmla="*/ 1378764 w 2545976"/>
                  <a:gd name="connsiteY2" fmla="*/ 199062 h 2545976"/>
                  <a:gd name="connsiteX3" fmla="*/ 1473065 w 2545976"/>
                  <a:gd name="connsiteY3" fmla="*/ 17244 h 2545976"/>
                  <a:gd name="connsiteX4" fmla="*/ 1529540 w 2545976"/>
                  <a:gd name="connsiteY4" fmla="*/ 25863 h 2545976"/>
                  <a:gd name="connsiteX5" fmla="*/ 1568663 w 2545976"/>
                  <a:gd name="connsiteY5" fmla="*/ 35922 h 2545976"/>
                  <a:gd name="connsiteX6" fmla="*/ 1586237 w 2545976"/>
                  <a:gd name="connsiteY6" fmla="*/ 240327 h 2545976"/>
                  <a:gd name="connsiteX7" fmla="*/ 1714346 w 2545976"/>
                  <a:gd name="connsiteY7" fmla="*/ 80220 h 2545976"/>
                  <a:gd name="connsiteX8" fmla="*/ 1768492 w 2545976"/>
                  <a:gd name="connsiteY8" fmla="*/ 100038 h 2545976"/>
                  <a:gd name="connsiteX9" fmla="*/ 1804330 w 2545976"/>
                  <a:gd name="connsiteY9" fmla="*/ 117302 h 2545976"/>
                  <a:gd name="connsiteX10" fmla="*/ 1781689 w 2545976"/>
                  <a:gd name="connsiteY10" fmla="*/ 321284 h 2545976"/>
                  <a:gd name="connsiteX11" fmla="*/ 1938487 w 2545976"/>
                  <a:gd name="connsiteY11" fmla="*/ 189314 h 2545976"/>
                  <a:gd name="connsiteX12" fmla="*/ 1984728 w 2545976"/>
                  <a:gd name="connsiteY12" fmla="*/ 217406 h 2545976"/>
                  <a:gd name="connsiteX13" fmla="*/ 2019506 w 2545976"/>
                  <a:gd name="connsiteY13" fmla="*/ 243412 h 2545976"/>
                  <a:gd name="connsiteX14" fmla="*/ 1957576 w 2545976"/>
                  <a:gd name="connsiteY14" fmla="*/ 438811 h 2545976"/>
                  <a:gd name="connsiteX15" fmla="*/ 2137010 w 2545976"/>
                  <a:gd name="connsiteY15" fmla="*/ 340025 h 2545976"/>
                  <a:gd name="connsiteX16" fmla="*/ 2173127 w 2545976"/>
                  <a:gd name="connsiteY16" fmla="*/ 372850 h 2545976"/>
                  <a:gd name="connsiteX17" fmla="*/ 2205951 w 2545976"/>
                  <a:gd name="connsiteY17" fmla="*/ 408966 h 2545976"/>
                  <a:gd name="connsiteX18" fmla="*/ 2107165 w 2545976"/>
                  <a:gd name="connsiteY18" fmla="*/ 588400 h 2545976"/>
                  <a:gd name="connsiteX19" fmla="*/ 2302564 w 2545976"/>
                  <a:gd name="connsiteY19" fmla="*/ 526470 h 2545976"/>
                  <a:gd name="connsiteX20" fmla="*/ 2328570 w 2545976"/>
                  <a:gd name="connsiteY20" fmla="*/ 561248 h 2545976"/>
                  <a:gd name="connsiteX21" fmla="*/ 2356662 w 2545976"/>
                  <a:gd name="connsiteY21" fmla="*/ 607489 h 2545976"/>
                  <a:gd name="connsiteX22" fmla="*/ 2224692 w 2545976"/>
                  <a:gd name="connsiteY22" fmla="*/ 764287 h 2545976"/>
                  <a:gd name="connsiteX23" fmla="*/ 2428674 w 2545976"/>
                  <a:gd name="connsiteY23" fmla="*/ 741646 h 2545976"/>
                  <a:gd name="connsiteX24" fmla="*/ 2445938 w 2545976"/>
                  <a:gd name="connsiteY24" fmla="*/ 777484 h 2545976"/>
                  <a:gd name="connsiteX25" fmla="*/ 2465756 w 2545976"/>
                  <a:gd name="connsiteY25" fmla="*/ 831630 h 2545976"/>
                  <a:gd name="connsiteX26" fmla="*/ 2305649 w 2545976"/>
                  <a:gd name="connsiteY26" fmla="*/ 959739 h 2545976"/>
                  <a:gd name="connsiteX27" fmla="*/ 2510054 w 2545976"/>
                  <a:gd name="connsiteY27" fmla="*/ 977313 h 2545976"/>
                  <a:gd name="connsiteX28" fmla="*/ 2520113 w 2545976"/>
                  <a:gd name="connsiteY28" fmla="*/ 1016436 h 2545976"/>
                  <a:gd name="connsiteX29" fmla="*/ 2528732 w 2545976"/>
                  <a:gd name="connsiteY29" fmla="*/ 1072911 h 2545976"/>
                  <a:gd name="connsiteX30" fmla="*/ 2346914 w 2545976"/>
                  <a:gd name="connsiteY30" fmla="*/ 1167212 h 2545976"/>
                  <a:gd name="connsiteX31" fmla="*/ 2543513 w 2545976"/>
                  <a:gd name="connsiteY31" fmla="*/ 1224200 h 2545976"/>
                  <a:gd name="connsiteX32" fmla="*/ 2545976 w 2545976"/>
                  <a:gd name="connsiteY32" fmla="*/ 1272988 h 2545976"/>
                  <a:gd name="connsiteX33" fmla="*/ 2543513 w 2545976"/>
                  <a:gd name="connsiteY33" fmla="*/ 1321776 h 2545976"/>
                  <a:gd name="connsiteX34" fmla="*/ 2346914 w 2545976"/>
                  <a:gd name="connsiteY34" fmla="*/ 1378764 h 2545976"/>
                  <a:gd name="connsiteX35" fmla="*/ 2528732 w 2545976"/>
                  <a:gd name="connsiteY35" fmla="*/ 1473065 h 2545976"/>
                  <a:gd name="connsiteX36" fmla="*/ 2520113 w 2545976"/>
                  <a:gd name="connsiteY36" fmla="*/ 1529540 h 2545976"/>
                  <a:gd name="connsiteX37" fmla="*/ 2510054 w 2545976"/>
                  <a:gd name="connsiteY37" fmla="*/ 1568663 h 2545976"/>
                  <a:gd name="connsiteX38" fmla="*/ 2305649 w 2545976"/>
                  <a:gd name="connsiteY38" fmla="*/ 1586237 h 2545976"/>
                  <a:gd name="connsiteX39" fmla="*/ 2465756 w 2545976"/>
                  <a:gd name="connsiteY39" fmla="*/ 1714346 h 2545976"/>
                  <a:gd name="connsiteX40" fmla="*/ 2445938 w 2545976"/>
                  <a:gd name="connsiteY40" fmla="*/ 1768492 h 2545976"/>
                  <a:gd name="connsiteX41" fmla="*/ 2428674 w 2545976"/>
                  <a:gd name="connsiteY41" fmla="*/ 1804330 h 2545976"/>
                  <a:gd name="connsiteX42" fmla="*/ 2224692 w 2545976"/>
                  <a:gd name="connsiteY42" fmla="*/ 1781689 h 2545976"/>
                  <a:gd name="connsiteX43" fmla="*/ 2356662 w 2545976"/>
                  <a:gd name="connsiteY43" fmla="*/ 1938488 h 2545976"/>
                  <a:gd name="connsiteX44" fmla="*/ 2328570 w 2545976"/>
                  <a:gd name="connsiteY44" fmla="*/ 1984728 h 2545976"/>
                  <a:gd name="connsiteX45" fmla="*/ 2302564 w 2545976"/>
                  <a:gd name="connsiteY45" fmla="*/ 2019506 h 2545976"/>
                  <a:gd name="connsiteX46" fmla="*/ 2107165 w 2545976"/>
                  <a:gd name="connsiteY46" fmla="*/ 1957576 h 2545976"/>
                  <a:gd name="connsiteX47" fmla="*/ 2205952 w 2545976"/>
                  <a:gd name="connsiteY47" fmla="*/ 2137010 h 2545976"/>
                  <a:gd name="connsiteX48" fmla="*/ 2173127 w 2545976"/>
                  <a:gd name="connsiteY48" fmla="*/ 2173127 h 2545976"/>
                  <a:gd name="connsiteX49" fmla="*/ 2137010 w 2545976"/>
                  <a:gd name="connsiteY49" fmla="*/ 2205952 h 2545976"/>
                  <a:gd name="connsiteX50" fmla="*/ 1957576 w 2545976"/>
                  <a:gd name="connsiteY50" fmla="*/ 2107165 h 2545976"/>
                  <a:gd name="connsiteX51" fmla="*/ 2019506 w 2545976"/>
                  <a:gd name="connsiteY51" fmla="*/ 2302564 h 2545976"/>
                  <a:gd name="connsiteX52" fmla="*/ 1984728 w 2545976"/>
                  <a:gd name="connsiteY52" fmla="*/ 2328570 h 2545976"/>
                  <a:gd name="connsiteX53" fmla="*/ 1938487 w 2545976"/>
                  <a:gd name="connsiteY53" fmla="*/ 2356662 h 2545976"/>
                  <a:gd name="connsiteX54" fmla="*/ 1781689 w 2545976"/>
                  <a:gd name="connsiteY54" fmla="*/ 2224692 h 2545976"/>
                  <a:gd name="connsiteX55" fmla="*/ 1804330 w 2545976"/>
                  <a:gd name="connsiteY55" fmla="*/ 2428674 h 2545976"/>
                  <a:gd name="connsiteX56" fmla="*/ 1768492 w 2545976"/>
                  <a:gd name="connsiteY56" fmla="*/ 2445938 h 2545976"/>
                  <a:gd name="connsiteX57" fmla="*/ 1714346 w 2545976"/>
                  <a:gd name="connsiteY57" fmla="*/ 2465756 h 2545976"/>
                  <a:gd name="connsiteX58" fmla="*/ 1586237 w 2545976"/>
                  <a:gd name="connsiteY58" fmla="*/ 2305649 h 2545976"/>
                  <a:gd name="connsiteX59" fmla="*/ 1568663 w 2545976"/>
                  <a:gd name="connsiteY59" fmla="*/ 2510054 h 2545976"/>
                  <a:gd name="connsiteX60" fmla="*/ 1529540 w 2545976"/>
                  <a:gd name="connsiteY60" fmla="*/ 2520113 h 2545976"/>
                  <a:gd name="connsiteX61" fmla="*/ 1473065 w 2545976"/>
                  <a:gd name="connsiteY61" fmla="*/ 2528733 h 2545976"/>
                  <a:gd name="connsiteX62" fmla="*/ 1378764 w 2545976"/>
                  <a:gd name="connsiteY62" fmla="*/ 2346914 h 2545976"/>
                  <a:gd name="connsiteX63" fmla="*/ 1321776 w 2545976"/>
                  <a:gd name="connsiteY63" fmla="*/ 2543513 h 2545976"/>
                  <a:gd name="connsiteX64" fmla="*/ 1272988 w 2545976"/>
                  <a:gd name="connsiteY64" fmla="*/ 2545976 h 2545976"/>
                  <a:gd name="connsiteX65" fmla="*/ 1224200 w 2545976"/>
                  <a:gd name="connsiteY65" fmla="*/ 2543513 h 2545976"/>
                  <a:gd name="connsiteX66" fmla="*/ 1167212 w 2545976"/>
                  <a:gd name="connsiteY66" fmla="*/ 2346914 h 2545976"/>
                  <a:gd name="connsiteX67" fmla="*/ 1072911 w 2545976"/>
                  <a:gd name="connsiteY67" fmla="*/ 2528733 h 2545976"/>
                  <a:gd name="connsiteX68" fmla="*/ 1016436 w 2545976"/>
                  <a:gd name="connsiteY68" fmla="*/ 2520113 h 2545976"/>
                  <a:gd name="connsiteX69" fmla="*/ 977313 w 2545976"/>
                  <a:gd name="connsiteY69" fmla="*/ 2510054 h 2545976"/>
                  <a:gd name="connsiteX70" fmla="*/ 959739 w 2545976"/>
                  <a:gd name="connsiteY70" fmla="*/ 2305649 h 2545976"/>
                  <a:gd name="connsiteX71" fmla="*/ 831630 w 2545976"/>
                  <a:gd name="connsiteY71" fmla="*/ 2465756 h 2545976"/>
                  <a:gd name="connsiteX72" fmla="*/ 777484 w 2545976"/>
                  <a:gd name="connsiteY72" fmla="*/ 2445938 h 2545976"/>
                  <a:gd name="connsiteX73" fmla="*/ 741646 w 2545976"/>
                  <a:gd name="connsiteY73" fmla="*/ 2428674 h 2545976"/>
                  <a:gd name="connsiteX74" fmla="*/ 764287 w 2545976"/>
                  <a:gd name="connsiteY74" fmla="*/ 2224692 h 2545976"/>
                  <a:gd name="connsiteX75" fmla="*/ 607489 w 2545976"/>
                  <a:gd name="connsiteY75" fmla="*/ 2356662 h 2545976"/>
                  <a:gd name="connsiteX76" fmla="*/ 561248 w 2545976"/>
                  <a:gd name="connsiteY76" fmla="*/ 2328570 h 2545976"/>
                  <a:gd name="connsiteX77" fmla="*/ 526471 w 2545976"/>
                  <a:gd name="connsiteY77" fmla="*/ 2302564 h 2545976"/>
                  <a:gd name="connsiteX78" fmla="*/ 588400 w 2545976"/>
                  <a:gd name="connsiteY78" fmla="*/ 2107165 h 2545976"/>
                  <a:gd name="connsiteX79" fmla="*/ 408966 w 2545976"/>
                  <a:gd name="connsiteY79" fmla="*/ 2205952 h 2545976"/>
                  <a:gd name="connsiteX80" fmla="*/ 372850 w 2545976"/>
                  <a:gd name="connsiteY80" fmla="*/ 2173127 h 2545976"/>
                  <a:gd name="connsiteX81" fmla="*/ 340025 w 2545976"/>
                  <a:gd name="connsiteY81" fmla="*/ 2137010 h 2545976"/>
                  <a:gd name="connsiteX82" fmla="*/ 438811 w 2545976"/>
                  <a:gd name="connsiteY82" fmla="*/ 1957576 h 2545976"/>
                  <a:gd name="connsiteX83" fmla="*/ 243413 w 2545976"/>
                  <a:gd name="connsiteY83" fmla="*/ 2019506 h 2545976"/>
                  <a:gd name="connsiteX84" fmla="*/ 217406 w 2545976"/>
                  <a:gd name="connsiteY84" fmla="*/ 1984728 h 2545976"/>
                  <a:gd name="connsiteX85" fmla="*/ 189315 w 2545976"/>
                  <a:gd name="connsiteY85" fmla="*/ 1938488 h 2545976"/>
                  <a:gd name="connsiteX86" fmla="*/ 321284 w 2545976"/>
                  <a:gd name="connsiteY86" fmla="*/ 1781689 h 2545976"/>
                  <a:gd name="connsiteX87" fmla="*/ 117302 w 2545976"/>
                  <a:gd name="connsiteY87" fmla="*/ 1804330 h 2545976"/>
                  <a:gd name="connsiteX88" fmla="*/ 100038 w 2545976"/>
                  <a:gd name="connsiteY88" fmla="*/ 1768492 h 2545976"/>
                  <a:gd name="connsiteX89" fmla="*/ 80220 w 2545976"/>
                  <a:gd name="connsiteY89" fmla="*/ 1714346 h 2545976"/>
                  <a:gd name="connsiteX90" fmla="*/ 240327 w 2545976"/>
                  <a:gd name="connsiteY90" fmla="*/ 1586237 h 2545976"/>
                  <a:gd name="connsiteX91" fmla="*/ 35923 w 2545976"/>
                  <a:gd name="connsiteY91" fmla="*/ 1568663 h 2545976"/>
                  <a:gd name="connsiteX92" fmla="*/ 25863 w 2545976"/>
                  <a:gd name="connsiteY92" fmla="*/ 1529540 h 2545976"/>
                  <a:gd name="connsiteX93" fmla="*/ 17244 w 2545976"/>
                  <a:gd name="connsiteY93" fmla="*/ 1473065 h 2545976"/>
                  <a:gd name="connsiteX94" fmla="*/ 199062 w 2545976"/>
                  <a:gd name="connsiteY94" fmla="*/ 1378764 h 2545976"/>
                  <a:gd name="connsiteX95" fmla="*/ 2464 w 2545976"/>
                  <a:gd name="connsiteY95" fmla="*/ 1321776 h 2545976"/>
                  <a:gd name="connsiteX96" fmla="*/ 0 w 2545976"/>
                  <a:gd name="connsiteY96" fmla="*/ 1272988 h 2545976"/>
                  <a:gd name="connsiteX97" fmla="*/ 2464 w 2545976"/>
                  <a:gd name="connsiteY97" fmla="*/ 1224200 h 2545976"/>
                  <a:gd name="connsiteX98" fmla="*/ 199062 w 2545976"/>
                  <a:gd name="connsiteY98" fmla="*/ 1167212 h 2545976"/>
                  <a:gd name="connsiteX99" fmla="*/ 17244 w 2545976"/>
                  <a:gd name="connsiteY99" fmla="*/ 1072911 h 2545976"/>
                  <a:gd name="connsiteX100" fmla="*/ 25863 w 2545976"/>
                  <a:gd name="connsiteY100" fmla="*/ 1016436 h 2545976"/>
                  <a:gd name="connsiteX101" fmla="*/ 35923 w 2545976"/>
                  <a:gd name="connsiteY101" fmla="*/ 977313 h 2545976"/>
                  <a:gd name="connsiteX102" fmla="*/ 240327 w 2545976"/>
                  <a:gd name="connsiteY102" fmla="*/ 959739 h 2545976"/>
                  <a:gd name="connsiteX103" fmla="*/ 80220 w 2545976"/>
                  <a:gd name="connsiteY103" fmla="*/ 831630 h 2545976"/>
                  <a:gd name="connsiteX104" fmla="*/ 100038 w 2545976"/>
                  <a:gd name="connsiteY104" fmla="*/ 777484 h 2545976"/>
                  <a:gd name="connsiteX105" fmla="*/ 117302 w 2545976"/>
                  <a:gd name="connsiteY105" fmla="*/ 741646 h 2545976"/>
                  <a:gd name="connsiteX106" fmla="*/ 321284 w 2545976"/>
                  <a:gd name="connsiteY106" fmla="*/ 764287 h 2545976"/>
                  <a:gd name="connsiteX107" fmla="*/ 189315 w 2545976"/>
                  <a:gd name="connsiteY107" fmla="*/ 607489 h 2545976"/>
                  <a:gd name="connsiteX108" fmla="*/ 217406 w 2545976"/>
                  <a:gd name="connsiteY108" fmla="*/ 561248 h 2545976"/>
                  <a:gd name="connsiteX109" fmla="*/ 243413 w 2545976"/>
                  <a:gd name="connsiteY109" fmla="*/ 526470 h 2545976"/>
                  <a:gd name="connsiteX110" fmla="*/ 438811 w 2545976"/>
                  <a:gd name="connsiteY110" fmla="*/ 588400 h 2545976"/>
                  <a:gd name="connsiteX111" fmla="*/ 340025 w 2545976"/>
                  <a:gd name="connsiteY111" fmla="*/ 408967 h 2545976"/>
                  <a:gd name="connsiteX112" fmla="*/ 372850 w 2545976"/>
                  <a:gd name="connsiteY112" fmla="*/ 372850 h 2545976"/>
                  <a:gd name="connsiteX113" fmla="*/ 408967 w 2545976"/>
                  <a:gd name="connsiteY113" fmla="*/ 340025 h 2545976"/>
                  <a:gd name="connsiteX114" fmla="*/ 588400 w 2545976"/>
                  <a:gd name="connsiteY114" fmla="*/ 438811 h 2545976"/>
                  <a:gd name="connsiteX115" fmla="*/ 526471 w 2545976"/>
                  <a:gd name="connsiteY115" fmla="*/ 243412 h 2545976"/>
                  <a:gd name="connsiteX116" fmla="*/ 561248 w 2545976"/>
                  <a:gd name="connsiteY116" fmla="*/ 217406 h 2545976"/>
                  <a:gd name="connsiteX117" fmla="*/ 607489 w 2545976"/>
                  <a:gd name="connsiteY117" fmla="*/ 189314 h 2545976"/>
                  <a:gd name="connsiteX118" fmla="*/ 764287 w 2545976"/>
                  <a:gd name="connsiteY118" fmla="*/ 321284 h 2545976"/>
                  <a:gd name="connsiteX119" fmla="*/ 741646 w 2545976"/>
                  <a:gd name="connsiteY119" fmla="*/ 117302 h 2545976"/>
                  <a:gd name="connsiteX120" fmla="*/ 777484 w 2545976"/>
                  <a:gd name="connsiteY120" fmla="*/ 100038 h 2545976"/>
                  <a:gd name="connsiteX121" fmla="*/ 831630 w 2545976"/>
                  <a:gd name="connsiteY121" fmla="*/ 80220 h 2545976"/>
                  <a:gd name="connsiteX122" fmla="*/ 959739 w 2545976"/>
                  <a:gd name="connsiteY122" fmla="*/ 240327 h 2545976"/>
                  <a:gd name="connsiteX123" fmla="*/ 977313 w 2545976"/>
                  <a:gd name="connsiteY123" fmla="*/ 35922 h 2545976"/>
                  <a:gd name="connsiteX124" fmla="*/ 1016436 w 2545976"/>
                  <a:gd name="connsiteY124" fmla="*/ 25863 h 2545976"/>
                  <a:gd name="connsiteX125" fmla="*/ 1072911 w 2545976"/>
                  <a:gd name="connsiteY125" fmla="*/ 17244 h 2545976"/>
                  <a:gd name="connsiteX126" fmla="*/ 1167212 w 2545976"/>
                  <a:gd name="connsiteY126" fmla="*/ 199062 h 2545976"/>
                  <a:gd name="connsiteX127" fmla="*/ 1224200 w 2545976"/>
                  <a:gd name="connsiteY127" fmla="*/ 2464 h 2545976"/>
                  <a:gd name="connsiteX128" fmla="*/ 1272988 w 2545976"/>
                  <a:gd name="connsiteY128" fmla="*/ 0 h 254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2545976" h="2545976">
                    <a:moveTo>
                      <a:pt x="1272988" y="0"/>
                    </a:moveTo>
                    <a:lnTo>
                      <a:pt x="1321776" y="2464"/>
                    </a:lnTo>
                    <a:lnTo>
                      <a:pt x="1378764" y="199062"/>
                    </a:lnTo>
                    <a:lnTo>
                      <a:pt x="1473065" y="17244"/>
                    </a:lnTo>
                    <a:lnTo>
                      <a:pt x="1529540" y="25863"/>
                    </a:lnTo>
                    <a:lnTo>
                      <a:pt x="1568663" y="35922"/>
                    </a:lnTo>
                    <a:lnTo>
                      <a:pt x="1586237" y="240327"/>
                    </a:lnTo>
                    <a:lnTo>
                      <a:pt x="1714346" y="80220"/>
                    </a:lnTo>
                    <a:lnTo>
                      <a:pt x="1768492" y="100038"/>
                    </a:lnTo>
                    <a:lnTo>
                      <a:pt x="1804330" y="117302"/>
                    </a:lnTo>
                    <a:lnTo>
                      <a:pt x="1781689" y="321284"/>
                    </a:lnTo>
                    <a:lnTo>
                      <a:pt x="1938487" y="189314"/>
                    </a:lnTo>
                    <a:lnTo>
                      <a:pt x="1984728" y="217406"/>
                    </a:lnTo>
                    <a:lnTo>
                      <a:pt x="2019506" y="243412"/>
                    </a:lnTo>
                    <a:lnTo>
                      <a:pt x="1957576" y="438811"/>
                    </a:lnTo>
                    <a:lnTo>
                      <a:pt x="2137010" y="340025"/>
                    </a:lnTo>
                    <a:lnTo>
                      <a:pt x="2173127" y="372850"/>
                    </a:lnTo>
                    <a:lnTo>
                      <a:pt x="2205951" y="408966"/>
                    </a:lnTo>
                    <a:lnTo>
                      <a:pt x="2107165" y="588400"/>
                    </a:lnTo>
                    <a:lnTo>
                      <a:pt x="2302564" y="526470"/>
                    </a:lnTo>
                    <a:lnTo>
                      <a:pt x="2328570" y="561248"/>
                    </a:lnTo>
                    <a:lnTo>
                      <a:pt x="2356662" y="607489"/>
                    </a:lnTo>
                    <a:lnTo>
                      <a:pt x="2224692" y="764287"/>
                    </a:lnTo>
                    <a:lnTo>
                      <a:pt x="2428674" y="741646"/>
                    </a:lnTo>
                    <a:lnTo>
                      <a:pt x="2445938" y="777484"/>
                    </a:lnTo>
                    <a:lnTo>
                      <a:pt x="2465756" y="831630"/>
                    </a:lnTo>
                    <a:lnTo>
                      <a:pt x="2305649" y="959739"/>
                    </a:lnTo>
                    <a:lnTo>
                      <a:pt x="2510054" y="977313"/>
                    </a:lnTo>
                    <a:lnTo>
                      <a:pt x="2520113" y="1016436"/>
                    </a:lnTo>
                    <a:lnTo>
                      <a:pt x="2528732" y="1072911"/>
                    </a:lnTo>
                    <a:lnTo>
                      <a:pt x="2346914" y="1167212"/>
                    </a:lnTo>
                    <a:lnTo>
                      <a:pt x="2543513" y="1224200"/>
                    </a:lnTo>
                    <a:lnTo>
                      <a:pt x="2545976" y="1272988"/>
                    </a:lnTo>
                    <a:lnTo>
                      <a:pt x="2543513" y="1321776"/>
                    </a:lnTo>
                    <a:lnTo>
                      <a:pt x="2346914" y="1378764"/>
                    </a:lnTo>
                    <a:lnTo>
                      <a:pt x="2528732" y="1473065"/>
                    </a:lnTo>
                    <a:lnTo>
                      <a:pt x="2520113" y="1529540"/>
                    </a:lnTo>
                    <a:lnTo>
                      <a:pt x="2510054" y="1568663"/>
                    </a:lnTo>
                    <a:lnTo>
                      <a:pt x="2305649" y="1586237"/>
                    </a:lnTo>
                    <a:lnTo>
                      <a:pt x="2465756" y="1714346"/>
                    </a:lnTo>
                    <a:lnTo>
                      <a:pt x="2445938" y="1768492"/>
                    </a:lnTo>
                    <a:lnTo>
                      <a:pt x="2428674" y="1804330"/>
                    </a:lnTo>
                    <a:lnTo>
                      <a:pt x="2224692" y="1781689"/>
                    </a:lnTo>
                    <a:lnTo>
                      <a:pt x="2356662" y="1938488"/>
                    </a:lnTo>
                    <a:lnTo>
                      <a:pt x="2328570" y="1984728"/>
                    </a:lnTo>
                    <a:lnTo>
                      <a:pt x="2302564" y="2019506"/>
                    </a:lnTo>
                    <a:lnTo>
                      <a:pt x="2107165" y="1957576"/>
                    </a:lnTo>
                    <a:lnTo>
                      <a:pt x="2205952" y="2137010"/>
                    </a:lnTo>
                    <a:lnTo>
                      <a:pt x="2173127" y="2173127"/>
                    </a:lnTo>
                    <a:lnTo>
                      <a:pt x="2137010" y="2205952"/>
                    </a:lnTo>
                    <a:lnTo>
                      <a:pt x="1957576" y="2107165"/>
                    </a:lnTo>
                    <a:lnTo>
                      <a:pt x="2019506" y="2302564"/>
                    </a:lnTo>
                    <a:lnTo>
                      <a:pt x="1984728" y="2328570"/>
                    </a:lnTo>
                    <a:lnTo>
                      <a:pt x="1938487" y="2356662"/>
                    </a:lnTo>
                    <a:lnTo>
                      <a:pt x="1781689" y="2224692"/>
                    </a:lnTo>
                    <a:lnTo>
                      <a:pt x="1804330" y="2428674"/>
                    </a:lnTo>
                    <a:lnTo>
                      <a:pt x="1768492" y="2445938"/>
                    </a:lnTo>
                    <a:lnTo>
                      <a:pt x="1714346" y="2465756"/>
                    </a:lnTo>
                    <a:lnTo>
                      <a:pt x="1586237" y="2305649"/>
                    </a:lnTo>
                    <a:lnTo>
                      <a:pt x="1568663" y="2510054"/>
                    </a:lnTo>
                    <a:lnTo>
                      <a:pt x="1529540" y="2520113"/>
                    </a:lnTo>
                    <a:lnTo>
                      <a:pt x="1473065" y="2528733"/>
                    </a:lnTo>
                    <a:lnTo>
                      <a:pt x="1378764" y="2346914"/>
                    </a:lnTo>
                    <a:lnTo>
                      <a:pt x="1321776" y="2543513"/>
                    </a:lnTo>
                    <a:lnTo>
                      <a:pt x="1272988" y="2545976"/>
                    </a:lnTo>
                    <a:lnTo>
                      <a:pt x="1224200" y="2543513"/>
                    </a:lnTo>
                    <a:lnTo>
                      <a:pt x="1167212" y="2346914"/>
                    </a:lnTo>
                    <a:lnTo>
                      <a:pt x="1072911" y="2528733"/>
                    </a:lnTo>
                    <a:lnTo>
                      <a:pt x="1016436" y="2520113"/>
                    </a:lnTo>
                    <a:lnTo>
                      <a:pt x="977313" y="2510054"/>
                    </a:lnTo>
                    <a:lnTo>
                      <a:pt x="959739" y="2305649"/>
                    </a:lnTo>
                    <a:lnTo>
                      <a:pt x="831630" y="2465756"/>
                    </a:lnTo>
                    <a:lnTo>
                      <a:pt x="777484" y="2445938"/>
                    </a:lnTo>
                    <a:lnTo>
                      <a:pt x="741646" y="2428674"/>
                    </a:lnTo>
                    <a:lnTo>
                      <a:pt x="764287" y="2224692"/>
                    </a:lnTo>
                    <a:lnTo>
                      <a:pt x="607489" y="2356662"/>
                    </a:lnTo>
                    <a:lnTo>
                      <a:pt x="561248" y="2328570"/>
                    </a:lnTo>
                    <a:lnTo>
                      <a:pt x="526471" y="2302564"/>
                    </a:lnTo>
                    <a:lnTo>
                      <a:pt x="588400" y="2107165"/>
                    </a:lnTo>
                    <a:lnTo>
                      <a:pt x="408966" y="2205952"/>
                    </a:lnTo>
                    <a:lnTo>
                      <a:pt x="372850" y="2173127"/>
                    </a:lnTo>
                    <a:lnTo>
                      <a:pt x="340025" y="2137010"/>
                    </a:lnTo>
                    <a:lnTo>
                      <a:pt x="438811" y="1957576"/>
                    </a:lnTo>
                    <a:lnTo>
                      <a:pt x="243413" y="2019506"/>
                    </a:lnTo>
                    <a:lnTo>
                      <a:pt x="217406" y="1984728"/>
                    </a:lnTo>
                    <a:lnTo>
                      <a:pt x="189315" y="1938488"/>
                    </a:lnTo>
                    <a:lnTo>
                      <a:pt x="321284" y="1781689"/>
                    </a:lnTo>
                    <a:lnTo>
                      <a:pt x="117302" y="1804330"/>
                    </a:lnTo>
                    <a:lnTo>
                      <a:pt x="100038" y="1768492"/>
                    </a:lnTo>
                    <a:lnTo>
                      <a:pt x="80220" y="1714346"/>
                    </a:lnTo>
                    <a:lnTo>
                      <a:pt x="240327" y="1586237"/>
                    </a:lnTo>
                    <a:lnTo>
                      <a:pt x="35923" y="1568663"/>
                    </a:lnTo>
                    <a:lnTo>
                      <a:pt x="25863" y="1529540"/>
                    </a:lnTo>
                    <a:lnTo>
                      <a:pt x="17244" y="1473065"/>
                    </a:lnTo>
                    <a:lnTo>
                      <a:pt x="199062" y="1378764"/>
                    </a:lnTo>
                    <a:lnTo>
                      <a:pt x="2464" y="1321776"/>
                    </a:lnTo>
                    <a:lnTo>
                      <a:pt x="0" y="1272988"/>
                    </a:lnTo>
                    <a:lnTo>
                      <a:pt x="2464" y="1224200"/>
                    </a:lnTo>
                    <a:lnTo>
                      <a:pt x="199062" y="1167212"/>
                    </a:lnTo>
                    <a:lnTo>
                      <a:pt x="17244" y="1072911"/>
                    </a:lnTo>
                    <a:lnTo>
                      <a:pt x="25863" y="1016436"/>
                    </a:lnTo>
                    <a:lnTo>
                      <a:pt x="35923" y="977313"/>
                    </a:lnTo>
                    <a:lnTo>
                      <a:pt x="240327" y="959739"/>
                    </a:lnTo>
                    <a:lnTo>
                      <a:pt x="80220" y="831630"/>
                    </a:lnTo>
                    <a:lnTo>
                      <a:pt x="100038" y="777484"/>
                    </a:lnTo>
                    <a:lnTo>
                      <a:pt x="117302" y="741646"/>
                    </a:lnTo>
                    <a:lnTo>
                      <a:pt x="321284" y="764287"/>
                    </a:lnTo>
                    <a:lnTo>
                      <a:pt x="189315" y="607489"/>
                    </a:lnTo>
                    <a:lnTo>
                      <a:pt x="217406" y="561248"/>
                    </a:lnTo>
                    <a:lnTo>
                      <a:pt x="243413" y="526470"/>
                    </a:lnTo>
                    <a:lnTo>
                      <a:pt x="438811" y="588400"/>
                    </a:lnTo>
                    <a:lnTo>
                      <a:pt x="340025" y="408967"/>
                    </a:lnTo>
                    <a:lnTo>
                      <a:pt x="372850" y="372850"/>
                    </a:lnTo>
                    <a:lnTo>
                      <a:pt x="408967" y="340025"/>
                    </a:lnTo>
                    <a:lnTo>
                      <a:pt x="588400" y="438811"/>
                    </a:lnTo>
                    <a:lnTo>
                      <a:pt x="526471" y="243412"/>
                    </a:lnTo>
                    <a:lnTo>
                      <a:pt x="561248" y="217406"/>
                    </a:lnTo>
                    <a:lnTo>
                      <a:pt x="607489" y="189314"/>
                    </a:lnTo>
                    <a:lnTo>
                      <a:pt x="764287" y="321284"/>
                    </a:lnTo>
                    <a:lnTo>
                      <a:pt x="741646" y="117302"/>
                    </a:lnTo>
                    <a:lnTo>
                      <a:pt x="777484" y="100038"/>
                    </a:lnTo>
                    <a:lnTo>
                      <a:pt x="831630" y="80220"/>
                    </a:lnTo>
                    <a:lnTo>
                      <a:pt x="959739" y="240327"/>
                    </a:lnTo>
                    <a:lnTo>
                      <a:pt x="977313" y="35922"/>
                    </a:lnTo>
                    <a:lnTo>
                      <a:pt x="1016436" y="25863"/>
                    </a:lnTo>
                    <a:lnTo>
                      <a:pt x="1072911" y="17244"/>
                    </a:lnTo>
                    <a:lnTo>
                      <a:pt x="1167212" y="199062"/>
                    </a:lnTo>
                    <a:lnTo>
                      <a:pt x="1224200" y="2464"/>
                    </a:lnTo>
                    <a:lnTo>
                      <a:pt x="1272988" y="0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678E4C50-25F7-4E19-8153-206F910D1EA3}"/>
              </a:ext>
            </a:extLst>
          </p:cNvPr>
          <p:cNvSpPr/>
          <p:nvPr/>
        </p:nvSpPr>
        <p:spPr>
          <a:xfrm flipV="1">
            <a:off x="1364586" y="6804330"/>
            <a:ext cx="2072403" cy="45719"/>
          </a:xfrm>
          <a:prstGeom prst="roundRect">
            <a:avLst>
              <a:gd name="adj" fmla="val 11163"/>
            </a:avLst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26CF80C-3895-4DA8-899B-131FE0197F10}"/>
              </a:ext>
            </a:extLst>
          </p:cNvPr>
          <p:cNvGrpSpPr/>
          <p:nvPr/>
        </p:nvGrpSpPr>
        <p:grpSpPr>
          <a:xfrm>
            <a:off x="1584413" y="4988810"/>
            <a:ext cx="349730" cy="1859066"/>
            <a:chOff x="2187333" y="4805360"/>
            <a:chExt cx="349730" cy="1859066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87FF1D45-DFC2-4DB4-9847-939959C3785C}"/>
                </a:ext>
              </a:extLst>
            </p:cNvPr>
            <p:cNvSpPr/>
            <p:nvPr/>
          </p:nvSpPr>
          <p:spPr>
            <a:xfrm rot="16200000" flipV="1">
              <a:off x="1460307" y="5718261"/>
              <a:ext cx="1782744" cy="109586"/>
            </a:xfrm>
            <a:prstGeom prst="roundRect">
              <a:avLst>
                <a:gd name="adj" fmla="val 11163"/>
              </a:avLst>
            </a:pr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B714F40-8835-4244-961A-0D90D9B5F9B5}"/>
                </a:ext>
              </a:extLst>
            </p:cNvPr>
            <p:cNvGrpSpPr/>
            <p:nvPr/>
          </p:nvGrpSpPr>
          <p:grpSpPr>
            <a:xfrm rot="20700000" flipH="1">
              <a:off x="2187333" y="4805360"/>
              <a:ext cx="349730" cy="349730"/>
              <a:chOff x="8030296" y="1612696"/>
              <a:chExt cx="2545976" cy="2545976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07018FE-4DB8-4CDE-96AE-14E3735AA20D}"/>
                  </a:ext>
                </a:extLst>
              </p:cNvPr>
              <p:cNvSpPr/>
              <p:nvPr/>
            </p:nvSpPr>
            <p:spPr>
              <a:xfrm>
                <a:off x="8030296" y="1612696"/>
                <a:ext cx="2545976" cy="254597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230F2D2-3C9B-4611-9E51-91DB385690C9}"/>
                  </a:ext>
                </a:extLst>
              </p:cNvPr>
              <p:cNvSpPr/>
              <p:nvPr/>
            </p:nvSpPr>
            <p:spPr>
              <a:xfrm>
                <a:off x="8559631" y="2142031"/>
                <a:ext cx="1487306" cy="1487306"/>
              </a:xfrm>
              <a:custGeom>
                <a:avLst/>
                <a:gdLst>
                  <a:gd name="connsiteX0" fmla="*/ 1272988 w 2545976"/>
                  <a:gd name="connsiteY0" fmla="*/ 0 h 2545976"/>
                  <a:gd name="connsiteX1" fmla="*/ 1321776 w 2545976"/>
                  <a:gd name="connsiteY1" fmla="*/ 2464 h 2545976"/>
                  <a:gd name="connsiteX2" fmla="*/ 1378764 w 2545976"/>
                  <a:gd name="connsiteY2" fmla="*/ 199062 h 2545976"/>
                  <a:gd name="connsiteX3" fmla="*/ 1473065 w 2545976"/>
                  <a:gd name="connsiteY3" fmla="*/ 17244 h 2545976"/>
                  <a:gd name="connsiteX4" fmla="*/ 1529540 w 2545976"/>
                  <a:gd name="connsiteY4" fmla="*/ 25863 h 2545976"/>
                  <a:gd name="connsiteX5" fmla="*/ 1568663 w 2545976"/>
                  <a:gd name="connsiteY5" fmla="*/ 35922 h 2545976"/>
                  <a:gd name="connsiteX6" fmla="*/ 1586237 w 2545976"/>
                  <a:gd name="connsiteY6" fmla="*/ 240327 h 2545976"/>
                  <a:gd name="connsiteX7" fmla="*/ 1714346 w 2545976"/>
                  <a:gd name="connsiteY7" fmla="*/ 80220 h 2545976"/>
                  <a:gd name="connsiteX8" fmla="*/ 1768492 w 2545976"/>
                  <a:gd name="connsiteY8" fmla="*/ 100038 h 2545976"/>
                  <a:gd name="connsiteX9" fmla="*/ 1804330 w 2545976"/>
                  <a:gd name="connsiteY9" fmla="*/ 117302 h 2545976"/>
                  <a:gd name="connsiteX10" fmla="*/ 1781689 w 2545976"/>
                  <a:gd name="connsiteY10" fmla="*/ 321284 h 2545976"/>
                  <a:gd name="connsiteX11" fmla="*/ 1938487 w 2545976"/>
                  <a:gd name="connsiteY11" fmla="*/ 189314 h 2545976"/>
                  <a:gd name="connsiteX12" fmla="*/ 1984728 w 2545976"/>
                  <a:gd name="connsiteY12" fmla="*/ 217406 h 2545976"/>
                  <a:gd name="connsiteX13" fmla="*/ 2019506 w 2545976"/>
                  <a:gd name="connsiteY13" fmla="*/ 243412 h 2545976"/>
                  <a:gd name="connsiteX14" fmla="*/ 1957576 w 2545976"/>
                  <a:gd name="connsiteY14" fmla="*/ 438811 h 2545976"/>
                  <a:gd name="connsiteX15" fmla="*/ 2137010 w 2545976"/>
                  <a:gd name="connsiteY15" fmla="*/ 340025 h 2545976"/>
                  <a:gd name="connsiteX16" fmla="*/ 2173127 w 2545976"/>
                  <a:gd name="connsiteY16" fmla="*/ 372850 h 2545976"/>
                  <a:gd name="connsiteX17" fmla="*/ 2205951 w 2545976"/>
                  <a:gd name="connsiteY17" fmla="*/ 408966 h 2545976"/>
                  <a:gd name="connsiteX18" fmla="*/ 2107165 w 2545976"/>
                  <a:gd name="connsiteY18" fmla="*/ 588400 h 2545976"/>
                  <a:gd name="connsiteX19" fmla="*/ 2302564 w 2545976"/>
                  <a:gd name="connsiteY19" fmla="*/ 526470 h 2545976"/>
                  <a:gd name="connsiteX20" fmla="*/ 2328570 w 2545976"/>
                  <a:gd name="connsiteY20" fmla="*/ 561248 h 2545976"/>
                  <a:gd name="connsiteX21" fmla="*/ 2356662 w 2545976"/>
                  <a:gd name="connsiteY21" fmla="*/ 607489 h 2545976"/>
                  <a:gd name="connsiteX22" fmla="*/ 2224692 w 2545976"/>
                  <a:gd name="connsiteY22" fmla="*/ 764287 h 2545976"/>
                  <a:gd name="connsiteX23" fmla="*/ 2428674 w 2545976"/>
                  <a:gd name="connsiteY23" fmla="*/ 741646 h 2545976"/>
                  <a:gd name="connsiteX24" fmla="*/ 2445938 w 2545976"/>
                  <a:gd name="connsiteY24" fmla="*/ 777484 h 2545976"/>
                  <a:gd name="connsiteX25" fmla="*/ 2465756 w 2545976"/>
                  <a:gd name="connsiteY25" fmla="*/ 831630 h 2545976"/>
                  <a:gd name="connsiteX26" fmla="*/ 2305649 w 2545976"/>
                  <a:gd name="connsiteY26" fmla="*/ 959739 h 2545976"/>
                  <a:gd name="connsiteX27" fmla="*/ 2510054 w 2545976"/>
                  <a:gd name="connsiteY27" fmla="*/ 977313 h 2545976"/>
                  <a:gd name="connsiteX28" fmla="*/ 2520113 w 2545976"/>
                  <a:gd name="connsiteY28" fmla="*/ 1016436 h 2545976"/>
                  <a:gd name="connsiteX29" fmla="*/ 2528732 w 2545976"/>
                  <a:gd name="connsiteY29" fmla="*/ 1072911 h 2545976"/>
                  <a:gd name="connsiteX30" fmla="*/ 2346914 w 2545976"/>
                  <a:gd name="connsiteY30" fmla="*/ 1167212 h 2545976"/>
                  <a:gd name="connsiteX31" fmla="*/ 2543513 w 2545976"/>
                  <a:gd name="connsiteY31" fmla="*/ 1224200 h 2545976"/>
                  <a:gd name="connsiteX32" fmla="*/ 2545976 w 2545976"/>
                  <a:gd name="connsiteY32" fmla="*/ 1272988 h 2545976"/>
                  <a:gd name="connsiteX33" fmla="*/ 2543513 w 2545976"/>
                  <a:gd name="connsiteY33" fmla="*/ 1321776 h 2545976"/>
                  <a:gd name="connsiteX34" fmla="*/ 2346914 w 2545976"/>
                  <a:gd name="connsiteY34" fmla="*/ 1378764 h 2545976"/>
                  <a:gd name="connsiteX35" fmla="*/ 2528732 w 2545976"/>
                  <a:gd name="connsiteY35" fmla="*/ 1473065 h 2545976"/>
                  <a:gd name="connsiteX36" fmla="*/ 2520113 w 2545976"/>
                  <a:gd name="connsiteY36" fmla="*/ 1529540 h 2545976"/>
                  <a:gd name="connsiteX37" fmla="*/ 2510054 w 2545976"/>
                  <a:gd name="connsiteY37" fmla="*/ 1568663 h 2545976"/>
                  <a:gd name="connsiteX38" fmla="*/ 2305649 w 2545976"/>
                  <a:gd name="connsiteY38" fmla="*/ 1586237 h 2545976"/>
                  <a:gd name="connsiteX39" fmla="*/ 2465756 w 2545976"/>
                  <a:gd name="connsiteY39" fmla="*/ 1714346 h 2545976"/>
                  <a:gd name="connsiteX40" fmla="*/ 2445938 w 2545976"/>
                  <a:gd name="connsiteY40" fmla="*/ 1768492 h 2545976"/>
                  <a:gd name="connsiteX41" fmla="*/ 2428674 w 2545976"/>
                  <a:gd name="connsiteY41" fmla="*/ 1804330 h 2545976"/>
                  <a:gd name="connsiteX42" fmla="*/ 2224692 w 2545976"/>
                  <a:gd name="connsiteY42" fmla="*/ 1781689 h 2545976"/>
                  <a:gd name="connsiteX43" fmla="*/ 2356662 w 2545976"/>
                  <a:gd name="connsiteY43" fmla="*/ 1938488 h 2545976"/>
                  <a:gd name="connsiteX44" fmla="*/ 2328570 w 2545976"/>
                  <a:gd name="connsiteY44" fmla="*/ 1984728 h 2545976"/>
                  <a:gd name="connsiteX45" fmla="*/ 2302564 w 2545976"/>
                  <a:gd name="connsiteY45" fmla="*/ 2019506 h 2545976"/>
                  <a:gd name="connsiteX46" fmla="*/ 2107165 w 2545976"/>
                  <a:gd name="connsiteY46" fmla="*/ 1957576 h 2545976"/>
                  <a:gd name="connsiteX47" fmla="*/ 2205952 w 2545976"/>
                  <a:gd name="connsiteY47" fmla="*/ 2137010 h 2545976"/>
                  <a:gd name="connsiteX48" fmla="*/ 2173127 w 2545976"/>
                  <a:gd name="connsiteY48" fmla="*/ 2173127 h 2545976"/>
                  <a:gd name="connsiteX49" fmla="*/ 2137010 w 2545976"/>
                  <a:gd name="connsiteY49" fmla="*/ 2205952 h 2545976"/>
                  <a:gd name="connsiteX50" fmla="*/ 1957576 w 2545976"/>
                  <a:gd name="connsiteY50" fmla="*/ 2107165 h 2545976"/>
                  <a:gd name="connsiteX51" fmla="*/ 2019506 w 2545976"/>
                  <a:gd name="connsiteY51" fmla="*/ 2302564 h 2545976"/>
                  <a:gd name="connsiteX52" fmla="*/ 1984728 w 2545976"/>
                  <a:gd name="connsiteY52" fmla="*/ 2328570 h 2545976"/>
                  <a:gd name="connsiteX53" fmla="*/ 1938487 w 2545976"/>
                  <a:gd name="connsiteY53" fmla="*/ 2356662 h 2545976"/>
                  <a:gd name="connsiteX54" fmla="*/ 1781689 w 2545976"/>
                  <a:gd name="connsiteY54" fmla="*/ 2224692 h 2545976"/>
                  <a:gd name="connsiteX55" fmla="*/ 1804330 w 2545976"/>
                  <a:gd name="connsiteY55" fmla="*/ 2428674 h 2545976"/>
                  <a:gd name="connsiteX56" fmla="*/ 1768492 w 2545976"/>
                  <a:gd name="connsiteY56" fmla="*/ 2445938 h 2545976"/>
                  <a:gd name="connsiteX57" fmla="*/ 1714346 w 2545976"/>
                  <a:gd name="connsiteY57" fmla="*/ 2465756 h 2545976"/>
                  <a:gd name="connsiteX58" fmla="*/ 1586237 w 2545976"/>
                  <a:gd name="connsiteY58" fmla="*/ 2305649 h 2545976"/>
                  <a:gd name="connsiteX59" fmla="*/ 1568663 w 2545976"/>
                  <a:gd name="connsiteY59" fmla="*/ 2510054 h 2545976"/>
                  <a:gd name="connsiteX60" fmla="*/ 1529540 w 2545976"/>
                  <a:gd name="connsiteY60" fmla="*/ 2520113 h 2545976"/>
                  <a:gd name="connsiteX61" fmla="*/ 1473065 w 2545976"/>
                  <a:gd name="connsiteY61" fmla="*/ 2528733 h 2545976"/>
                  <a:gd name="connsiteX62" fmla="*/ 1378764 w 2545976"/>
                  <a:gd name="connsiteY62" fmla="*/ 2346914 h 2545976"/>
                  <a:gd name="connsiteX63" fmla="*/ 1321776 w 2545976"/>
                  <a:gd name="connsiteY63" fmla="*/ 2543513 h 2545976"/>
                  <a:gd name="connsiteX64" fmla="*/ 1272988 w 2545976"/>
                  <a:gd name="connsiteY64" fmla="*/ 2545976 h 2545976"/>
                  <a:gd name="connsiteX65" fmla="*/ 1224200 w 2545976"/>
                  <a:gd name="connsiteY65" fmla="*/ 2543513 h 2545976"/>
                  <a:gd name="connsiteX66" fmla="*/ 1167212 w 2545976"/>
                  <a:gd name="connsiteY66" fmla="*/ 2346914 h 2545976"/>
                  <a:gd name="connsiteX67" fmla="*/ 1072911 w 2545976"/>
                  <a:gd name="connsiteY67" fmla="*/ 2528733 h 2545976"/>
                  <a:gd name="connsiteX68" fmla="*/ 1016436 w 2545976"/>
                  <a:gd name="connsiteY68" fmla="*/ 2520113 h 2545976"/>
                  <a:gd name="connsiteX69" fmla="*/ 977313 w 2545976"/>
                  <a:gd name="connsiteY69" fmla="*/ 2510054 h 2545976"/>
                  <a:gd name="connsiteX70" fmla="*/ 959739 w 2545976"/>
                  <a:gd name="connsiteY70" fmla="*/ 2305649 h 2545976"/>
                  <a:gd name="connsiteX71" fmla="*/ 831630 w 2545976"/>
                  <a:gd name="connsiteY71" fmla="*/ 2465756 h 2545976"/>
                  <a:gd name="connsiteX72" fmla="*/ 777484 w 2545976"/>
                  <a:gd name="connsiteY72" fmla="*/ 2445938 h 2545976"/>
                  <a:gd name="connsiteX73" fmla="*/ 741646 w 2545976"/>
                  <a:gd name="connsiteY73" fmla="*/ 2428674 h 2545976"/>
                  <a:gd name="connsiteX74" fmla="*/ 764287 w 2545976"/>
                  <a:gd name="connsiteY74" fmla="*/ 2224692 h 2545976"/>
                  <a:gd name="connsiteX75" fmla="*/ 607489 w 2545976"/>
                  <a:gd name="connsiteY75" fmla="*/ 2356662 h 2545976"/>
                  <a:gd name="connsiteX76" fmla="*/ 561248 w 2545976"/>
                  <a:gd name="connsiteY76" fmla="*/ 2328570 h 2545976"/>
                  <a:gd name="connsiteX77" fmla="*/ 526471 w 2545976"/>
                  <a:gd name="connsiteY77" fmla="*/ 2302564 h 2545976"/>
                  <a:gd name="connsiteX78" fmla="*/ 588400 w 2545976"/>
                  <a:gd name="connsiteY78" fmla="*/ 2107165 h 2545976"/>
                  <a:gd name="connsiteX79" fmla="*/ 408966 w 2545976"/>
                  <a:gd name="connsiteY79" fmla="*/ 2205952 h 2545976"/>
                  <a:gd name="connsiteX80" fmla="*/ 372850 w 2545976"/>
                  <a:gd name="connsiteY80" fmla="*/ 2173127 h 2545976"/>
                  <a:gd name="connsiteX81" fmla="*/ 340025 w 2545976"/>
                  <a:gd name="connsiteY81" fmla="*/ 2137010 h 2545976"/>
                  <a:gd name="connsiteX82" fmla="*/ 438811 w 2545976"/>
                  <a:gd name="connsiteY82" fmla="*/ 1957576 h 2545976"/>
                  <a:gd name="connsiteX83" fmla="*/ 243413 w 2545976"/>
                  <a:gd name="connsiteY83" fmla="*/ 2019506 h 2545976"/>
                  <a:gd name="connsiteX84" fmla="*/ 217406 w 2545976"/>
                  <a:gd name="connsiteY84" fmla="*/ 1984728 h 2545976"/>
                  <a:gd name="connsiteX85" fmla="*/ 189315 w 2545976"/>
                  <a:gd name="connsiteY85" fmla="*/ 1938488 h 2545976"/>
                  <a:gd name="connsiteX86" fmla="*/ 321284 w 2545976"/>
                  <a:gd name="connsiteY86" fmla="*/ 1781689 h 2545976"/>
                  <a:gd name="connsiteX87" fmla="*/ 117302 w 2545976"/>
                  <a:gd name="connsiteY87" fmla="*/ 1804330 h 2545976"/>
                  <a:gd name="connsiteX88" fmla="*/ 100038 w 2545976"/>
                  <a:gd name="connsiteY88" fmla="*/ 1768492 h 2545976"/>
                  <a:gd name="connsiteX89" fmla="*/ 80220 w 2545976"/>
                  <a:gd name="connsiteY89" fmla="*/ 1714346 h 2545976"/>
                  <a:gd name="connsiteX90" fmla="*/ 240327 w 2545976"/>
                  <a:gd name="connsiteY90" fmla="*/ 1586237 h 2545976"/>
                  <a:gd name="connsiteX91" fmla="*/ 35923 w 2545976"/>
                  <a:gd name="connsiteY91" fmla="*/ 1568663 h 2545976"/>
                  <a:gd name="connsiteX92" fmla="*/ 25863 w 2545976"/>
                  <a:gd name="connsiteY92" fmla="*/ 1529540 h 2545976"/>
                  <a:gd name="connsiteX93" fmla="*/ 17244 w 2545976"/>
                  <a:gd name="connsiteY93" fmla="*/ 1473065 h 2545976"/>
                  <a:gd name="connsiteX94" fmla="*/ 199062 w 2545976"/>
                  <a:gd name="connsiteY94" fmla="*/ 1378764 h 2545976"/>
                  <a:gd name="connsiteX95" fmla="*/ 2464 w 2545976"/>
                  <a:gd name="connsiteY95" fmla="*/ 1321776 h 2545976"/>
                  <a:gd name="connsiteX96" fmla="*/ 0 w 2545976"/>
                  <a:gd name="connsiteY96" fmla="*/ 1272988 h 2545976"/>
                  <a:gd name="connsiteX97" fmla="*/ 2464 w 2545976"/>
                  <a:gd name="connsiteY97" fmla="*/ 1224200 h 2545976"/>
                  <a:gd name="connsiteX98" fmla="*/ 199062 w 2545976"/>
                  <a:gd name="connsiteY98" fmla="*/ 1167212 h 2545976"/>
                  <a:gd name="connsiteX99" fmla="*/ 17244 w 2545976"/>
                  <a:gd name="connsiteY99" fmla="*/ 1072911 h 2545976"/>
                  <a:gd name="connsiteX100" fmla="*/ 25863 w 2545976"/>
                  <a:gd name="connsiteY100" fmla="*/ 1016436 h 2545976"/>
                  <a:gd name="connsiteX101" fmla="*/ 35923 w 2545976"/>
                  <a:gd name="connsiteY101" fmla="*/ 977313 h 2545976"/>
                  <a:gd name="connsiteX102" fmla="*/ 240327 w 2545976"/>
                  <a:gd name="connsiteY102" fmla="*/ 959739 h 2545976"/>
                  <a:gd name="connsiteX103" fmla="*/ 80220 w 2545976"/>
                  <a:gd name="connsiteY103" fmla="*/ 831630 h 2545976"/>
                  <a:gd name="connsiteX104" fmla="*/ 100038 w 2545976"/>
                  <a:gd name="connsiteY104" fmla="*/ 777484 h 2545976"/>
                  <a:gd name="connsiteX105" fmla="*/ 117302 w 2545976"/>
                  <a:gd name="connsiteY105" fmla="*/ 741646 h 2545976"/>
                  <a:gd name="connsiteX106" fmla="*/ 321284 w 2545976"/>
                  <a:gd name="connsiteY106" fmla="*/ 764287 h 2545976"/>
                  <a:gd name="connsiteX107" fmla="*/ 189315 w 2545976"/>
                  <a:gd name="connsiteY107" fmla="*/ 607489 h 2545976"/>
                  <a:gd name="connsiteX108" fmla="*/ 217406 w 2545976"/>
                  <a:gd name="connsiteY108" fmla="*/ 561248 h 2545976"/>
                  <a:gd name="connsiteX109" fmla="*/ 243413 w 2545976"/>
                  <a:gd name="connsiteY109" fmla="*/ 526470 h 2545976"/>
                  <a:gd name="connsiteX110" fmla="*/ 438811 w 2545976"/>
                  <a:gd name="connsiteY110" fmla="*/ 588400 h 2545976"/>
                  <a:gd name="connsiteX111" fmla="*/ 340025 w 2545976"/>
                  <a:gd name="connsiteY111" fmla="*/ 408967 h 2545976"/>
                  <a:gd name="connsiteX112" fmla="*/ 372850 w 2545976"/>
                  <a:gd name="connsiteY112" fmla="*/ 372850 h 2545976"/>
                  <a:gd name="connsiteX113" fmla="*/ 408967 w 2545976"/>
                  <a:gd name="connsiteY113" fmla="*/ 340025 h 2545976"/>
                  <a:gd name="connsiteX114" fmla="*/ 588400 w 2545976"/>
                  <a:gd name="connsiteY114" fmla="*/ 438811 h 2545976"/>
                  <a:gd name="connsiteX115" fmla="*/ 526471 w 2545976"/>
                  <a:gd name="connsiteY115" fmla="*/ 243412 h 2545976"/>
                  <a:gd name="connsiteX116" fmla="*/ 561248 w 2545976"/>
                  <a:gd name="connsiteY116" fmla="*/ 217406 h 2545976"/>
                  <a:gd name="connsiteX117" fmla="*/ 607489 w 2545976"/>
                  <a:gd name="connsiteY117" fmla="*/ 189314 h 2545976"/>
                  <a:gd name="connsiteX118" fmla="*/ 764287 w 2545976"/>
                  <a:gd name="connsiteY118" fmla="*/ 321284 h 2545976"/>
                  <a:gd name="connsiteX119" fmla="*/ 741646 w 2545976"/>
                  <a:gd name="connsiteY119" fmla="*/ 117302 h 2545976"/>
                  <a:gd name="connsiteX120" fmla="*/ 777484 w 2545976"/>
                  <a:gd name="connsiteY120" fmla="*/ 100038 h 2545976"/>
                  <a:gd name="connsiteX121" fmla="*/ 831630 w 2545976"/>
                  <a:gd name="connsiteY121" fmla="*/ 80220 h 2545976"/>
                  <a:gd name="connsiteX122" fmla="*/ 959739 w 2545976"/>
                  <a:gd name="connsiteY122" fmla="*/ 240327 h 2545976"/>
                  <a:gd name="connsiteX123" fmla="*/ 977313 w 2545976"/>
                  <a:gd name="connsiteY123" fmla="*/ 35922 h 2545976"/>
                  <a:gd name="connsiteX124" fmla="*/ 1016436 w 2545976"/>
                  <a:gd name="connsiteY124" fmla="*/ 25863 h 2545976"/>
                  <a:gd name="connsiteX125" fmla="*/ 1072911 w 2545976"/>
                  <a:gd name="connsiteY125" fmla="*/ 17244 h 2545976"/>
                  <a:gd name="connsiteX126" fmla="*/ 1167212 w 2545976"/>
                  <a:gd name="connsiteY126" fmla="*/ 199062 h 2545976"/>
                  <a:gd name="connsiteX127" fmla="*/ 1224200 w 2545976"/>
                  <a:gd name="connsiteY127" fmla="*/ 2464 h 2545976"/>
                  <a:gd name="connsiteX128" fmla="*/ 1272988 w 2545976"/>
                  <a:gd name="connsiteY128" fmla="*/ 0 h 254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2545976" h="2545976">
                    <a:moveTo>
                      <a:pt x="1272988" y="0"/>
                    </a:moveTo>
                    <a:lnTo>
                      <a:pt x="1321776" y="2464"/>
                    </a:lnTo>
                    <a:lnTo>
                      <a:pt x="1378764" y="199062"/>
                    </a:lnTo>
                    <a:lnTo>
                      <a:pt x="1473065" y="17244"/>
                    </a:lnTo>
                    <a:lnTo>
                      <a:pt x="1529540" y="25863"/>
                    </a:lnTo>
                    <a:lnTo>
                      <a:pt x="1568663" y="35922"/>
                    </a:lnTo>
                    <a:lnTo>
                      <a:pt x="1586237" y="240327"/>
                    </a:lnTo>
                    <a:lnTo>
                      <a:pt x="1714346" y="80220"/>
                    </a:lnTo>
                    <a:lnTo>
                      <a:pt x="1768492" y="100038"/>
                    </a:lnTo>
                    <a:lnTo>
                      <a:pt x="1804330" y="117302"/>
                    </a:lnTo>
                    <a:lnTo>
                      <a:pt x="1781689" y="321284"/>
                    </a:lnTo>
                    <a:lnTo>
                      <a:pt x="1938487" y="189314"/>
                    </a:lnTo>
                    <a:lnTo>
                      <a:pt x="1984728" y="217406"/>
                    </a:lnTo>
                    <a:lnTo>
                      <a:pt x="2019506" y="243412"/>
                    </a:lnTo>
                    <a:lnTo>
                      <a:pt x="1957576" y="438811"/>
                    </a:lnTo>
                    <a:lnTo>
                      <a:pt x="2137010" y="340025"/>
                    </a:lnTo>
                    <a:lnTo>
                      <a:pt x="2173127" y="372850"/>
                    </a:lnTo>
                    <a:lnTo>
                      <a:pt x="2205951" y="408966"/>
                    </a:lnTo>
                    <a:lnTo>
                      <a:pt x="2107165" y="588400"/>
                    </a:lnTo>
                    <a:lnTo>
                      <a:pt x="2302564" y="526470"/>
                    </a:lnTo>
                    <a:lnTo>
                      <a:pt x="2328570" y="561248"/>
                    </a:lnTo>
                    <a:lnTo>
                      <a:pt x="2356662" y="607489"/>
                    </a:lnTo>
                    <a:lnTo>
                      <a:pt x="2224692" y="764287"/>
                    </a:lnTo>
                    <a:lnTo>
                      <a:pt x="2428674" y="741646"/>
                    </a:lnTo>
                    <a:lnTo>
                      <a:pt x="2445938" y="777484"/>
                    </a:lnTo>
                    <a:lnTo>
                      <a:pt x="2465756" y="831630"/>
                    </a:lnTo>
                    <a:lnTo>
                      <a:pt x="2305649" y="959739"/>
                    </a:lnTo>
                    <a:lnTo>
                      <a:pt x="2510054" y="977313"/>
                    </a:lnTo>
                    <a:lnTo>
                      <a:pt x="2520113" y="1016436"/>
                    </a:lnTo>
                    <a:lnTo>
                      <a:pt x="2528732" y="1072911"/>
                    </a:lnTo>
                    <a:lnTo>
                      <a:pt x="2346914" y="1167212"/>
                    </a:lnTo>
                    <a:lnTo>
                      <a:pt x="2543513" y="1224200"/>
                    </a:lnTo>
                    <a:lnTo>
                      <a:pt x="2545976" y="1272988"/>
                    </a:lnTo>
                    <a:lnTo>
                      <a:pt x="2543513" y="1321776"/>
                    </a:lnTo>
                    <a:lnTo>
                      <a:pt x="2346914" y="1378764"/>
                    </a:lnTo>
                    <a:lnTo>
                      <a:pt x="2528732" y="1473065"/>
                    </a:lnTo>
                    <a:lnTo>
                      <a:pt x="2520113" y="1529540"/>
                    </a:lnTo>
                    <a:lnTo>
                      <a:pt x="2510054" y="1568663"/>
                    </a:lnTo>
                    <a:lnTo>
                      <a:pt x="2305649" y="1586237"/>
                    </a:lnTo>
                    <a:lnTo>
                      <a:pt x="2465756" y="1714346"/>
                    </a:lnTo>
                    <a:lnTo>
                      <a:pt x="2445938" y="1768492"/>
                    </a:lnTo>
                    <a:lnTo>
                      <a:pt x="2428674" y="1804330"/>
                    </a:lnTo>
                    <a:lnTo>
                      <a:pt x="2224692" y="1781689"/>
                    </a:lnTo>
                    <a:lnTo>
                      <a:pt x="2356662" y="1938488"/>
                    </a:lnTo>
                    <a:lnTo>
                      <a:pt x="2328570" y="1984728"/>
                    </a:lnTo>
                    <a:lnTo>
                      <a:pt x="2302564" y="2019506"/>
                    </a:lnTo>
                    <a:lnTo>
                      <a:pt x="2107165" y="1957576"/>
                    </a:lnTo>
                    <a:lnTo>
                      <a:pt x="2205952" y="2137010"/>
                    </a:lnTo>
                    <a:lnTo>
                      <a:pt x="2173127" y="2173127"/>
                    </a:lnTo>
                    <a:lnTo>
                      <a:pt x="2137010" y="2205952"/>
                    </a:lnTo>
                    <a:lnTo>
                      <a:pt x="1957576" y="2107165"/>
                    </a:lnTo>
                    <a:lnTo>
                      <a:pt x="2019506" y="2302564"/>
                    </a:lnTo>
                    <a:lnTo>
                      <a:pt x="1984728" y="2328570"/>
                    </a:lnTo>
                    <a:lnTo>
                      <a:pt x="1938487" y="2356662"/>
                    </a:lnTo>
                    <a:lnTo>
                      <a:pt x="1781689" y="2224692"/>
                    </a:lnTo>
                    <a:lnTo>
                      <a:pt x="1804330" y="2428674"/>
                    </a:lnTo>
                    <a:lnTo>
                      <a:pt x="1768492" y="2445938"/>
                    </a:lnTo>
                    <a:lnTo>
                      <a:pt x="1714346" y="2465756"/>
                    </a:lnTo>
                    <a:lnTo>
                      <a:pt x="1586237" y="2305649"/>
                    </a:lnTo>
                    <a:lnTo>
                      <a:pt x="1568663" y="2510054"/>
                    </a:lnTo>
                    <a:lnTo>
                      <a:pt x="1529540" y="2520113"/>
                    </a:lnTo>
                    <a:lnTo>
                      <a:pt x="1473065" y="2528733"/>
                    </a:lnTo>
                    <a:lnTo>
                      <a:pt x="1378764" y="2346914"/>
                    </a:lnTo>
                    <a:lnTo>
                      <a:pt x="1321776" y="2543513"/>
                    </a:lnTo>
                    <a:lnTo>
                      <a:pt x="1272988" y="2545976"/>
                    </a:lnTo>
                    <a:lnTo>
                      <a:pt x="1224200" y="2543513"/>
                    </a:lnTo>
                    <a:lnTo>
                      <a:pt x="1167212" y="2346914"/>
                    </a:lnTo>
                    <a:lnTo>
                      <a:pt x="1072911" y="2528733"/>
                    </a:lnTo>
                    <a:lnTo>
                      <a:pt x="1016436" y="2520113"/>
                    </a:lnTo>
                    <a:lnTo>
                      <a:pt x="977313" y="2510054"/>
                    </a:lnTo>
                    <a:lnTo>
                      <a:pt x="959739" y="2305649"/>
                    </a:lnTo>
                    <a:lnTo>
                      <a:pt x="831630" y="2465756"/>
                    </a:lnTo>
                    <a:lnTo>
                      <a:pt x="777484" y="2445938"/>
                    </a:lnTo>
                    <a:lnTo>
                      <a:pt x="741646" y="2428674"/>
                    </a:lnTo>
                    <a:lnTo>
                      <a:pt x="764287" y="2224692"/>
                    </a:lnTo>
                    <a:lnTo>
                      <a:pt x="607489" y="2356662"/>
                    </a:lnTo>
                    <a:lnTo>
                      <a:pt x="561248" y="2328570"/>
                    </a:lnTo>
                    <a:lnTo>
                      <a:pt x="526471" y="2302564"/>
                    </a:lnTo>
                    <a:lnTo>
                      <a:pt x="588400" y="2107165"/>
                    </a:lnTo>
                    <a:lnTo>
                      <a:pt x="408966" y="2205952"/>
                    </a:lnTo>
                    <a:lnTo>
                      <a:pt x="372850" y="2173127"/>
                    </a:lnTo>
                    <a:lnTo>
                      <a:pt x="340025" y="2137010"/>
                    </a:lnTo>
                    <a:lnTo>
                      <a:pt x="438811" y="1957576"/>
                    </a:lnTo>
                    <a:lnTo>
                      <a:pt x="243413" y="2019506"/>
                    </a:lnTo>
                    <a:lnTo>
                      <a:pt x="217406" y="1984728"/>
                    </a:lnTo>
                    <a:lnTo>
                      <a:pt x="189315" y="1938488"/>
                    </a:lnTo>
                    <a:lnTo>
                      <a:pt x="321284" y="1781689"/>
                    </a:lnTo>
                    <a:lnTo>
                      <a:pt x="117302" y="1804330"/>
                    </a:lnTo>
                    <a:lnTo>
                      <a:pt x="100038" y="1768492"/>
                    </a:lnTo>
                    <a:lnTo>
                      <a:pt x="80220" y="1714346"/>
                    </a:lnTo>
                    <a:lnTo>
                      <a:pt x="240327" y="1586237"/>
                    </a:lnTo>
                    <a:lnTo>
                      <a:pt x="35923" y="1568663"/>
                    </a:lnTo>
                    <a:lnTo>
                      <a:pt x="25863" y="1529540"/>
                    </a:lnTo>
                    <a:lnTo>
                      <a:pt x="17244" y="1473065"/>
                    </a:lnTo>
                    <a:lnTo>
                      <a:pt x="199062" y="1378764"/>
                    </a:lnTo>
                    <a:lnTo>
                      <a:pt x="2464" y="1321776"/>
                    </a:lnTo>
                    <a:lnTo>
                      <a:pt x="0" y="1272988"/>
                    </a:lnTo>
                    <a:lnTo>
                      <a:pt x="2464" y="1224200"/>
                    </a:lnTo>
                    <a:lnTo>
                      <a:pt x="199062" y="1167212"/>
                    </a:lnTo>
                    <a:lnTo>
                      <a:pt x="17244" y="1072911"/>
                    </a:lnTo>
                    <a:lnTo>
                      <a:pt x="25863" y="1016436"/>
                    </a:lnTo>
                    <a:lnTo>
                      <a:pt x="35923" y="977313"/>
                    </a:lnTo>
                    <a:lnTo>
                      <a:pt x="240327" y="959739"/>
                    </a:lnTo>
                    <a:lnTo>
                      <a:pt x="80220" y="831630"/>
                    </a:lnTo>
                    <a:lnTo>
                      <a:pt x="100038" y="777484"/>
                    </a:lnTo>
                    <a:lnTo>
                      <a:pt x="117302" y="741646"/>
                    </a:lnTo>
                    <a:lnTo>
                      <a:pt x="321284" y="764287"/>
                    </a:lnTo>
                    <a:lnTo>
                      <a:pt x="189315" y="607489"/>
                    </a:lnTo>
                    <a:lnTo>
                      <a:pt x="217406" y="561248"/>
                    </a:lnTo>
                    <a:lnTo>
                      <a:pt x="243413" y="526470"/>
                    </a:lnTo>
                    <a:lnTo>
                      <a:pt x="438811" y="588400"/>
                    </a:lnTo>
                    <a:lnTo>
                      <a:pt x="340025" y="408967"/>
                    </a:lnTo>
                    <a:lnTo>
                      <a:pt x="372850" y="372850"/>
                    </a:lnTo>
                    <a:lnTo>
                      <a:pt x="408967" y="340025"/>
                    </a:lnTo>
                    <a:lnTo>
                      <a:pt x="588400" y="438811"/>
                    </a:lnTo>
                    <a:lnTo>
                      <a:pt x="526471" y="243412"/>
                    </a:lnTo>
                    <a:lnTo>
                      <a:pt x="561248" y="217406"/>
                    </a:lnTo>
                    <a:lnTo>
                      <a:pt x="607489" y="189314"/>
                    </a:lnTo>
                    <a:lnTo>
                      <a:pt x="764287" y="321284"/>
                    </a:lnTo>
                    <a:lnTo>
                      <a:pt x="741646" y="117302"/>
                    </a:lnTo>
                    <a:lnTo>
                      <a:pt x="777484" y="100038"/>
                    </a:lnTo>
                    <a:lnTo>
                      <a:pt x="831630" y="80220"/>
                    </a:lnTo>
                    <a:lnTo>
                      <a:pt x="959739" y="240327"/>
                    </a:lnTo>
                    <a:lnTo>
                      <a:pt x="977313" y="35922"/>
                    </a:lnTo>
                    <a:lnTo>
                      <a:pt x="1016436" y="25863"/>
                    </a:lnTo>
                    <a:lnTo>
                      <a:pt x="1072911" y="17244"/>
                    </a:lnTo>
                    <a:lnTo>
                      <a:pt x="1167212" y="199062"/>
                    </a:lnTo>
                    <a:lnTo>
                      <a:pt x="1224200" y="2464"/>
                    </a:lnTo>
                    <a:lnTo>
                      <a:pt x="1272988" y="0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9A57FCB-9DDC-4847-B34B-F18E7A65CA62}"/>
                  </a:ext>
                </a:extLst>
              </p:cNvPr>
              <p:cNvSpPr/>
              <p:nvPr/>
            </p:nvSpPr>
            <p:spPr>
              <a:xfrm>
                <a:off x="8635831" y="2218231"/>
                <a:ext cx="1334906" cy="1334906"/>
              </a:xfrm>
              <a:custGeom>
                <a:avLst/>
                <a:gdLst>
                  <a:gd name="connsiteX0" fmla="*/ 1390048 w 2877673"/>
                  <a:gd name="connsiteY0" fmla="*/ 2709360 h 2877672"/>
                  <a:gd name="connsiteX1" fmla="*/ 1438836 w 2877673"/>
                  <a:gd name="connsiteY1" fmla="*/ 2711823 h 2877672"/>
                  <a:gd name="connsiteX2" fmla="*/ 1487624 w 2877673"/>
                  <a:gd name="connsiteY2" fmla="*/ 2709360 h 2877672"/>
                  <a:gd name="connsiteX3" fmla="*/ 1438836 w 2877673"/>
                  <a:gd name="connsiteY3" fmla="*/ 2877672 h 2877672"/>
                  <a:gd name="connsiteX4" fmla="*/ 1734511 w 2877673"/>
                  <a:gd name="connsiteY4" fmla="*/ 2675902 h 2877672"/>
                  <a:gd name="connsiteX5" fmla="*/ 1719539 w 2877673"/>
                  <a:gd name="connsiteY5" fmla="*/ 2850033 h 2877672"/>
                  <a:gd name="connsiteX6" fmla="*/ 1638913 w 2877673"/>
                  <a:gd name="connsiteY6" fmla="*/ 2694581 h 2877672"/>
                  <a:gd name="connsiteX7" fmla="*/ 1695388 w 2877673"/>
                  <a:gd name="connsiteY7" fmla="*/ 2685961 h 2877672"/>
                  <a:gd name="connsiteX8" fmla="*/ 1143161 w 2877673"/>
                  <a:gd name="connsiteY8" fmla="*/ 2675902 h 2877672"/>
                  <a:gd name="connsiteX9" fmla="*/ 1182284 w 2877673"/>
                  <a:gd name="connsiteY9" fmla="*/ 2685961 h 2877672"/>
                  <a:gd name="connsiteX10" fmla="*/ 1238759 w 2877673"/>
                  <a:gd name="connsiteY10" fmla="*/ 2694581 h 2877672"/>
                  <a:gd name="connsiteX11" fmla="*/ 1158133 w 2877673"/>
                  <a:gd name="connsiteY11" fmla="*/ 2850033 h 2877672"/>
                  <a:gd name="connsiteX12" fmla="*/ 1970178 w 2877673"/>
                  <a:gd name="connsiteY12" fmla="*/ 2594522 h 2877672"/>
                  <a:gd name="connsiteX13" fmla="*/ 1989450 w 2877673"/>
                  <a:gd name="connsiteY13" fmla="*/ 2768149 h 2877672"/>
                  <a:gd name="connsiteX14" fmla="*/ 1880194 w 2877673"/>
                  <a:gd name="connsiteY14" fmla="*/ 2631604 h 2877672"/>
                  <a:gd name="connsiteX15" fmla="*/ 1934340 w 2877673"/>
                  <a:gd name="connsiteY15" fmla="*/ 2611786 h 2877672"/>
                  <a:gd name="connsiteX16" fmla="*/ 907494 w 2877673"/>
                  <a:gd name="connsiteY16" fmla="*/ 2594522 h 2877672"/>
                  <a:gd name="connsiteX17" fmla="*/ 943332 w 2877673"/>
                  <a:gd name="connsiteY17" fmla="*/ 2611786 h 2877672"/>
                  <a:gd name="connsiteX18" fmla="*/ 997478 w 2877673"/>
                  <a:gd name="connsiteY18" fmla="*/ 2631604 h 2877672"/>
                  <a:gd name="connsiteX19" fmla="*/ 888222 w 2877673"/>
                  <a:gd name="connsiteY19" fmla="*/ 2768149 h 2877672"/>
                  <a:gd name="connsiteX20" fmla="*/ 2185354 w 2877673"/>
                  <a:gd name="connsiteY20" fmla="*/ 2468411 h 2877672"/>
                  <a:gd name="connsiteX21" fmla="*/ 2238211 w 2877673"/>
                  <a:gd name="connsiteY21" fmla="*/ 2635185 h 2877672"/>
                  <a:gd name="connsiteX22" fmla="*/ 2104335 w 2877673"/>
                  <a:gd name="connsiteY22" fmla="*/ 2522509 h 2877672"/>
                  <a:gd name="connsiteX23" fmla="*/ 2150576 w 2877673"/>
                  <a:gd name="connsiteY23" fmla="*/ 2494417 h 2877672"/>
                  <a:gd name="connsiteX24" fmla="*/ 692319 w 2877673"/>
                  <a:gd name="connsiteY24" fmla="*/ 2468411 h 2877672"/>
                  <a:gd name="connsiteX25" fmla="*/ 727096 w 2877673"/>
                  <a:gd name="connsiteY25" fmla="*/ 2494417 h 2877672"/>
                  <a:gd name="connsiteX26" fmla="*/ 773337 w 2877673"/>
                  <a:gd name="connsiteY26" fmla="*/ 2522509 h 2877672"/>
                  <a:gd name="connsiteX27" fmla="*/ 639461 w 2877673"/>
                  <a:gd name="connsiteY27" fmla="*/ 2635185 h 2877672"/>
                  <a:gd name="connsiteX28" fmla="*/ 2371801 w 2877673"/>
                  <a:gd name="connsiteY28" fmla="*/ 2302858 h 2877672"/>
                  <a:gd name="connsiteX29" fmla="*/ 2456248 w 2877673"/>
                  <a:gd name="connsiteY29" fmla="*/ 2456247 h 2877672"/>
                  <a:gd name="connsiteX30" fmla="*/ 2302859 w 2877673"/>
                  <a:gd name="connsiteY30" fmla="*/ 2371800 h 2877672"/>
                  <a:gd name="connsiteX31" fmla="*/ 2338976 w 2877673"/>
                  <a:gd name="connsiteY31" fmla="*/ 2338975 h 2877672"/>
                  <a:gd name="connsiteX32" fmla="*/ 505874 w 2877673"/>
                  <a:gd name="connsiteY32" fmla="*/ 2302858 h 2877672"/>
                  <a:gd name="connsiteX33" fmla="*/ 538699 w 2877673"/>
                  <a:gd name="connsiteY33" fmla="*/ 2338975 h 2877672"/>
                  <a:gd name="connsiteX34" fmla="*/ 574815 w 2877673"/>
                  <a:gd name="connsiteY34" fmla="*/ 2371800 h 2877672"/>
                  <a:gd name="connsiteX35" fmla="*/ 421426 w 2877673"/>
                  <a:gd name="connsiteY35" fmla="*/ 2456247 h 2877672"/>
                  <a:gd name="connsiteX36" fmla="*/ 2522510 w 2877673"/>
                  <a:gd name="connsiteY36" fmla="*/ 2104336 h 2877672"/>
                  <a:gd name="connsiteX37" fmla="*/ 2635186 w 2877673"/>
                  <a:gd name="connsiteY37" fmla="*/ 2238211 h 2877672"/>
                  <a:gd name="connsiteX38" fmla="*/ 2468412 w 2877673"/>
                  <a:gd name="connsiteY38" fmla="*/ 2185354 h 2877672"/>
                  <a:gd name="connsiteX39" fmla="*/ 2494418 w 2877673"/>
                  <a:gd name="connsiteY39" fmla="*/ 2150576 h 2877672"/>
                  <a:gd name="connsiteX40" fmla="*/ 355164 w 2877673"/>
                  <a:gd name="connsiteY40" fmla="*/ 2104336 h 2877672"/>
                  <a:gd name="connsiteX41" fmla="*/ 383255 w 2877673"/>
                  <a:gd name="connsiteY41" fmla="*/ 2150576 h 2877672"/>
                  <a:gd name="connsiteX42" fmla="*/ 409262 w 2877673"/>
                  <a:gd name="connsiteY42" fmla="*/ 2185354 h 2877672"/>
                  <a:gd name="connsiteX43" fmla="*/ 242487 w 2877673"/>
                  <a:gd name="connsiteY43" fmla="*/ 2238211 h 2877672"/>
                  <a:gd name="connsiteX44" fmla="*/ 2631605 w 2877673"/>
                  <a:gd name="connsiteY44" fmla="*/ 1880193 h 2877672"/>
                  <a:gd name="connsiteX45" fmla="*/ 2768150 w 2877673"/>
                  <a:gd name="connsiteY45" fmla="*/ 1989449 h 2877672"/>
                  <a:gd name="connsiteX46" fmla="*/ 2594523 w 2877673"/>
                  <a:gd name="connsiteY46" fmla="*/ 1970177 h 2877672"/>
                  <a:gd name="connsiteX47" fmla="*/ 2611787 w 2877673"/>
                  <a:gd name="connsiteY47" fmla="*/ 1934339 h 2877672"/>
                  <a:gd name="connsiteX48" fmla="*/ 246069 w 2877673"/>
                  <a:gd name="connsiteY48" fmla="*/ 1880193 h 2877672"/>
                  <a:gd name="connsiteX49" fmla="*/ 265887 w 2877673"/>
                  <a:gd name="connsiteY49" fmla="*/ 1934339 h 2877672"/>
                  <a:gd name="connsiteX50" fmla="*/ 283151 w 2877673"/>
                  <a:gd name="connsiteY50" fmla="*/ 1970177 h 2877672"/>
                  <a:gd name="connsiteX51" fmla="*/ 109524 w 2877673"/>
                  <a:gd name="connsiteY51" fmla="*/ 1989449 h 2877672"/>
                  <a:gd name="connsiteX52" fmla="*/ 2694581 w 2877673"/>
                  <a:gd name="connsiteY52" fmla="*/ 1638912 h 2877672"/>
                  <a:gd name="connsiteX53" fmla="*/ 2850034 w 2877673"/>
                  <a:gd name="connsiteY53" fmla="*/ 1719538 h 2877672"/>
                  <a:gd name="connsiteX54" fmla="*/ 2675903 w 2877673"/>
                  <a:gd name="connsiteY54" fmla="*/ 1734510 h 2877672"/>
                  <a:gd name="connsiteX55" fmla="*/ 2685962 w 2877673"/>
                  <a:gd name="connsiteY55" fmla="*/ 1695387 h 2877672"/>
                  <a:gd name="connsiteX56" fmla="*/ 183092 w 2877673"/>
                  <a:gd name="connsiteY56" fmla="*/ 1638912 h 2877672"/>
                  <a:gd name="connsiteX57" fmla="*/ 191711 w 2877673"/>
                  <a:gd name="connsiteY57" fmla="*/ 1695387 h 2877672"/>
                  <a:gd name="connsiteX58" fmla="*/ 201771 w 2877673"/>
                  <a:gd name="connsiteY58" fmla="*/ 1734510 h 2877672"/>
                  <a:gd name="connsiteX59" fmla="*/ 27639 w 2877673"/>
                  <a:gd name="connsiteY59" fmla="*/ 1719538 h 2877672"/>
                  <a:gd name="connsiteX60" fmla="*/ 2709361 w 2877673"/>
                  <a:gd name="connsiteY60" fmla="*/ 1390047 h 2877672"/>
                  <a:gd name="connsiteX61" fmla="*/ 2877673 w 2877673"/>
                  <a:gd name="connsiteY61" fmla="*/ 1438835 h 2877672"/>
                  <a:gd name="connsiteX62" fmla="*/ 2709361 w 2877673"/>
                  <a:gd name="connsiteY62" fmla="*/ 1487623 h 2877672"/>
                  <a:gd name="connsiteX63" fmla="*/ 2711824 w 2877673"/>
                  <a:gd name="connsiteY63" fmla="*/ 1438835 h 2877672"/>
                  <a:gd name="connsiteX64" fmla="*/ 168313 w 2877673"/>
                  <a:gd name="connsiteY64" fmla="*/ 1390047 h 2877672"/>
                  <a:gd name="connsiteX65" fmla="*/ 165849 w 2877673"/>
                  <a:gd name="connsiteY65" fmla="*/ 1438835 h 2877672"/>
                  <a:gd name="connsiteX66" fmla="*/ 168313 w 2877673"/>
                  <a:gd name="connsiteY66" fmla="*/ 1487623 h 2877672"/>
                  <a:gd name="connsiteX67" fmla="*/ 0 w 2877673"/>
                  <a:gd name="connsiteY67" fmla="*/ 1438835 h 2877672"/>
                  <a:gd name="connsiteX68" fmla="*/ 2675903 w 2877673"/>
                  <a:gd name="connsiteY68" fmla="*/ 1143160 h 2877672"/>
                  <a:gd name="connsiteX69" fmla="*/ 2850034 w 2877673"/>
                  <a:gd name="connsiteY69" fmla="*/ 1158132 h 2877672"/>
                  <a:gd name="connsiteX70" fmla="*/ 2694581 w 2877673"/>
                  <a:gd name="connsiteY70" fmla="*/ 1238758 h 2877672"/>
                  <a:gd name="connsiteX71" fmla="*/ 2685962 w 2877673"/>
                  <a:gd name="connsiteY71" fmla="*/ 1182283 h 2877672"/>
                  <a:gd name="connsiteX72" fmla="*/ 201771 w 2877673"/>
                  <a:gd name="connsiteY72" fmla="*/ 1143160 h 2877672"/>
                  <a:gd name="connsiteX73" fmla="*/ 191711 w 2877673"/>
                  <a:gd name="connsiteY73" fmla="*/ 1182283 h 2877672"/>
                  <a:gd name="connsiteX74" fmla="*/ 183092 w 2877673"/>
                  <a:gd name="connsiteY74" fmla="*/ 1238758 h 2877672"/>
                  <a:gd name="connsiteX75" fmla="*/ 27639 w 2877673"/>
                  <a:gd name="connsiteY75" fmla="*/ 1158132 h 2877672"/>
                  <a:gd name="connsiteX76" fmla="*/ 2768150 w 2877673"/>
                  <a:gd name="connsiteY76" fmla="*/ 888221 h 2877672"/>
                  <a:gd name="connsiteX77" fmla="*/ 2631605 w 2877673"/>
                  <a:gd name="connsiteY77" fmla="*/ 997477 h 2877672"/>
                  <a:gd name="connsiteX78" fmla="*/ 2611787 w 2877673"/>
                  <a:gd name="connsiteY78" fmla="*/ 943331 h 2877672"/>
                  <a:gd name="connsiteX79" fmla="*/ 2594523 w 2877673"/>
                  <a:gd name="connsiteY79" fmla="*/ 907493 h 2877672"/>
                  <a:gd name="connsiteX80" fmla="*/ 109524 w 2877673"/>
                  <a:gd name="connsiteY80" fmla="*/ 888221 h 2877672"/>
                  <a:gd name="connsiteX81" fmla="*/ 283151 w 2877673"/>
                  <a:gd name="connsiteY81" fmla="*/ 907493 h 2877672"/>
                  <a:gd name="connsiteX82" fmla="*/ 265887 w 2877673"/>
                  <a:gd name="connsiteY82" fmla="*/ 943331 h 2877672"/>
                  <a:gd name="connsiteX83" fmla="*/ 246069 w 2877673"/>
                  <a:gd name="connsiteY83" fmla="*/ 997477 h 2877672"/>
                  <a:gd name="connsiteX84" fmla="*/ 2635186 w 2877673"/>
                  <a:gd name="connsiteY84" fmla="*/ 639461 h 2877672"/>
                  <a:gd name="connsiteX85" fmla="*/ 2522510 w 2877673"/>
                  <a:gd name="connsiteY85" fmla="*/ 773337 h 2877672"/>
                  <a:gd name="connsiteX86" fmla="*/ 2494418 w 2877673"/>
                  <a:gd name="connsiteY86" fmla="*/ 727096 h 2877672"/>
                  <a:gd name="connsiteX87" fmla="*/ 2468412 w 2877673"/>
                  <a:gd name="connsiteY87" fmla="*/ 692318 h 2877672"/>
                  <a:gd name="connsiteX88" fmla="*/ 242487 w 2877673"/>
                  <a:gd name="connsiteY88" fmla="*/ 639460 h 2877672"/>
                  <a:gd name="connsiteX89" fmla="*/ 409262 w 2877673"/>
                  <a:gd name="connsiteY89" fmla="*/ 692317 h 2877672"/>
                  <a:gd name="connsiteX90" fmla="*/ 383255 w 2877673"/>
                  <a:gd name="connsiteY90" fmla="*/ 727095 h 2877672"/>
                  <a:gd name="connsiteX91" fmla="*/ 355164 w 2877673"/>
                  <a:gd name="connsiteY91" fmla="*/ 773336 h 2877672"/>
                  <a:gd name="connsiteX92" fmla="*/ 2456248 w 2877673"/>
                  <a:gd name="connsiteY92" fmla="*/ 421426 h 2877672"/>
                  <a:gd name="connsiteX93" fmla="*/ 2371800 w 2877673"/>
                  <a:gd name="connsiteY93" fmla="*/ 574815 h 2877672"/>
                  <a:gd name="connsiteX94" fmla="*/ 2338976 w 2877673"/>
                  <a:gd name="connsiteY94" fmla="*/ 538699 h 2877672"/>
                  <a:gd name="connsiteX95" fmla="*/ 2302859 w 2877673"/>
                  <a:gd name="connsiteY95" fmla="*/ 505874 h 2877672"/>
                  <a:gd name="connsiteX96" fmla="*/ 421425 w 2877673"/>
                  <a:gd name="connsiteY96" fmla="*/ 421424 h 2877672"/>
                  <a:gd name="connsiteX97" fmla="*/ 574815 w 2877673"/>
                  <a:gd name="connsiteY97" fmla="*/ 505872 h 2877672"/>
                  <a:gd name="connsiteX98" fmla="*/ 538698 w 2877673"/>
                  <a:gd name="connsiteY98" fmla="*/ 538697 h 2877672"/>
                  <a:gd name="connsiteX99" fmla="*/ 505873 w 2877673"/>
                  <a:gd name="connsiteY99" fmla="*/ 574814 h 2877672"/>
                  <a:gd name="connsiteX100" fmla="*/ 2238211 w 2877673"/>
                  <a:gd name="connsiteY100" fmla="*/ 242486 h 2877672"/>
                  <a:gd name="connsiteX101" fmla="*/ 2185354 w 2877673"/>
                  <a:gd name="connsiteY101" fmla="*/ 409260 h 2877672"/>
                  <a:gd name="connsiteX102" fmla="*/ 2150576 w 2877673"/>
                  <a:gd name="connsiteY102" fmla="*/ 383254 h 2877672"/>
                  <a:gd name="connsiteX103" fmla="*/ 2104335 w 2877673"/>
                  <a:gd name="connsiteY103" fmla="*/ 355162 h 2877672"/>
                  <a:gd name="connsiteX104" fmla="*/ 639461 w 2877673"/>
                  <a:gd name="connsiteY104" fmla="*/ 242485 h 2877672"/>
                  <a:gd name="connsiteX105" fmla="*/ 773337 w 2877673"/>
                  <a:gd name="connsiteY105" fmla="*/ 355161 h 2877672"/>
                  <a:gd name="connsiteX106" fmla="*/ 727096 w 2877673"/>
                  <a:gd name="connsiteY106" fmla="*/ 383253 h 2877672"/>
                  <a:gd name="connsiteX107" fmla="*/ 692319 w 2877673"/>
                  <a:gd name="connsiteY107" fmla="*/ 409259 h 2877672"/>
                  <a:gd name="connsiteX108" fmla="*/ 1989450 w 2877673"/>
                  <a:gd name="connsiteY108" fmla="*/ 109524 h 2877672"/>
                  <a:gd name="connsiteX109" fmla="*/ 1970178 w 2877673"/>
                  <a:gd name="connsiteY109" fmla="*/ 283151 h 2877672"/>
                  <a:gd name="connsiteX110" fmla="*/ 1934340 w 2877673"/>
                  <a:gd name="connsiteY110" fmla="*/ 265887 h 2877672"/>
                  <a:gd name="connsiteX111" fmla="*/ 1880194 w 2877673"/>
                  <a:gd name="connsiteY111" fmla="*/ 246069 h 2877672"/>
                  <a:gd name="connsiteX112" fmla="*/ 888222 w 2877673"/>
                  <a:gd name="connsiteY112" fmla="*/ 109524 h 2877672"/>
                  <a:gd name="connsiteX113" fmla="*/ 997478 w 2877673"/>
                  <a:gd name="connsiteY113" fmla="*/ 246069 h 2877672"/>
                  <a:gd name="connsiteX114" fmla="*/ 943332 w 2877673"/>
                  <a:gd name="connsiteY114" fmla="*/ 265887 h 2877672"/>
                  <a:gd name="connsiteX115" fmla="*/ 907494 w 2877673"/>
                  <a:gd name="connsiteY115" fmla="*/ 283151 h 2877672"/>
                  <a:gd name="connsiteX116" fmla="*/ 1719539 w 2877673"/>
                  <a:gd name="connsiteY116" fmla="*/ 27640 h 2877672"/>
                  <a:gd name="connsiteX117" fmla="*/ 1734511 w 2877673"/>
                  <a:gd name="connsiteY117" fmla="*/ 201771 h 2877672"/>
                  <a:gd name="connsiteX118" fmla="*/ 1695388 w 2877673"/>
                  <a:gd name="connsiteY118" fmla="*/ 191712 h 2877672"/>
                  <a:gd name="connsiteX119" fmla="*/ 1638913 w 2877673"/>
                  <a:gd name="connsiteY119" fmla="*/ 183093 h 2877672"/>
                  <a:gd name="connsiteX120" fmla="*/ 1158133 w 2877673"/>
                  <a:gd name="connsiteY120" fmla="*/ 27640 h 2877672"/>
                  <a:gd name="connsiteX121" fmla="*/ 1238759 w 2877673"/>
                  <a:gd name="connsiteY121" fmla="*/ 183093 h 2877672"/>
                  <a:gd name="connsiteX122" fmla="*/ 1182284 w 2877673"/>
                  <a:gd name="connsiteY122" fmla="*/ 191712 h 2877672"/>
                  <a:gd name="connsiteX123" fmla="*/ 1143161 w 2877673"/>
                  <a:gd name="connsiteY123" fmla="*/ 201771 h 2877672"/>
                  <a:gd name="connsiteX124" fmla="*/ 1438836 w 2877673"/>
                  <a:gd name="connsiteY124" fmla="*/ 0 h 2877672"/>
                  <a:gd name="connsiteX125" fmla="*/ 1487624 w 2877673"/>
                  <a:gd name="connsiteY125" fmla="*/ 168313 h 2877672"/>
                  <a:gd name="connsiteX126" fmla="*/ 1438836 w 2877673"/>
                  <a:gd name="connsiteY126" fmla="*/ 165849 h 2877672"/>
                  <a:gd name="connsiteX127" fmla="*/ 1390048 w 2877673"/>
                  <a:gd name="connsiteY127" fmla="*/ 168313 h 287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2877673" h="2877672">
                    <a:moveTo>
                      <a:pt x="1390048" y="2709360"/>
                    </a:moveTo>
                    <a:lnTo>
                      <a:pt x="1438836" y="2711823"/>
                    </a:lnTo>
                    <a:lnTo>
                      <a:pt x="1487624" y="2709360"/>
                    </a:lnTo>
                    <a:lnTo>
                      <a:pt x="1438836" y="2877672"/>
                    </a:lnTo>
                    <a:close/>
                    <a:moveTo>
                      <a:pt x="1734511" y="2675902"/>
                    </a:moveTo>
                    <a:lnTo>
                      <a:pt x="1719539" y="2850033"/>
                    </a:lnTo>
                    <a:lnTo>
                      <a:pt x="1638913" y="2694581"/>
                    </a:lnTo>
                    <a:lnTo>
                      <a:pt x="1695388" y="2685961"/>
                    </a:lnTo>
                    <a:close/>
                    <a:moveTo>
                      <a:pt x="1143161" y="2675902"/>
                    </a:moveTo>
                    <a:lnTo>
                      <a:pt x="1182284" y="2685961"/>
                    </a:lnTo>
                    <a:lnTo>
                      <a:pt x="1238759" y="2694581"/>
                    </a:lnTo>
                    <a:lnTo>
                      <a:pt x="1158133" y="2850033"/>
                    </a:lnTo>
                    <a:close/>
                    <a:moveTo>
                      <a:pt x="1970178" y="2594522"/>
                    </a:moveTo>
                    <a:lnTo>
                      <a:pt x="1989450" y="2768149"/>
                    </a:lnTo>
                    <a:lnTo>
                      <a:pt x="1880194" y="2631604"/>
                    </a:lnTo>
                    <a:lnTo>
                      <a:pt x="1934340" y="2611786"/>
                    </a:lnTo>
                    <a:close/>
                    <a:moveTo>
                      <a:pt x="907494" y="2594522"/>
                    </a:moveTo>
                    <a:lnTo>
                      <a:pt x="943332" y="2611786"/>
                    </a:lnTo>
                    <a:lnTo>
                      <a:pt x="997478" y="2631604"/>
                    </a:lnTo>
                    <a:lnTo>
                      <a:pt x="888222" y="2768149"/>
                    </a:lnTo>
                    <a:close/>
                    <a:moveTo>
                      <a:pt x="2185354" y="2468411"/>
                    </a:moveTo>
                    <a:lnTo>
                      <a:pt x="2238211" y="2635185"/>
                    </a:lnTo>
                    <a:lnTo>
                      <a:pt x="2104335" y="2522509"/>
                    </a:lnTo>
                    <a:lnTo>
                      <a:pt x="2150576" y="2494417"/>
                    </a:lnTo>
                    <a:close/>
                    <a:moveTo>
                      <a:pt x="692319" y="2468411"/>
                    </a:moveTo>
                    <a:lnTo>
                      <a:pt x="727096" y="2494417"/>
                    </a:lnTo>
                    <a:lnTo>
                      <a:pt x="773337" y="2522509"/>
                    </a:lnTo>
                    <a:lnTo>
                      <a:pt x="639461" y="2635185"/>
                    </a:lnTo>
                    <a:close/>
                    <a:moveTo>
                      <a:pt x="2371801" y="2302858"/>
                    </a:moveTo>
                    <a:lnTo>
                      <a:pt x="2456248" y="2456247"/>
                    </a:lnTo>
                    <a:lnTo>
                      <a:pt x="2302859" y="2371800"/>
                    </a:lnTo>
                    <a:lnTo>
                      <a:pt x="2338976" y="2338975"/>
                    </a:lnTo>
                    <a:close/>
                    <a:moveTo>
                      <a:pt x="505874" y="2302858"/>
                    </a:moveTo>
                    <a:lnTo>
                      <a:pt x="538699" y="2338975"/>
                    </a:lnTo>
                    <a:lnTo>
                      <a:pt x="574815" y="2371800"/>
                    </a:lnTo>
                    <a:lnTo>
                      <a:pt x="421426" y="2456247"/>
                    </a:lnTo>
                    <a:close/>
                    <a:moveTo>
                      <a:pt x="2522510" y="2104336"/>
                    </a:moveTo>
                    <a:lnTo>
                      <a:pt x="2635186" y="2238211"/>
                    </a:lnTo>
                    <a:lnTo>
                      <a:pt x="2468412" y="2185354"/>
                    </a:lnTo>
                    <a:lnTo>
                      <a:pt x="2494418" y="2150576"/>
                    </a:lnTo>
                    <a:close/>
                    <a:moveTo>
                      <a:pt x="355164" y="2104336"/>
                    </a:moveTo>
                    <a:lnTo>
                      <a:pt x="383255" y="2150576"/>
                    </a:lnTo>
                    <a:lnTo>
                      <a:pt x="409262" y="2185354"/>
                    </a:lnTo>
                    <a:lnTo>
                      <a:pt x="242487" y="2238211"/>
                    </a:lnTo>
                    <a:close/>
                    <a:moveTo>
                      <a:pt x="2631605" y="1880193"/>
                    </a:moveTo>
                    <a:lnTo>
                      <a:pt x="2768150" y="1989449"/>
                    </a:lnTo>
                    <a:lnTo>
                      <a:pt x="2594523" y="1970177"/>
                    </a:lnTo>
                    <a:lnTo>
                      <a:pt x="2611787" y="1934339"/>
                    </a:lnTo>
                    <a:close/>
                    <a:moveTo>
                      <a:pt x="246069" y="1880193"/>
                    </a:moveTo>
                    <a:lnTo>
                      <a:pt x="265887" y="1934339"/>
                    </a:lnTo>
                    <a:lnTo>
                      <a:pt x="283151" y="1970177"/>
                    </a:lnTo>
                    <a:lnTo>
                      <a:pt x="109524" y="1989449"/>
                    </a:lnTo>
                    <a:close/>
                    <a:moveTo>
                      <a:pt x="2694581" y="1638912"/>
                    </a:moveTo>
                    <a:lnTo>
                      <a:pt x="2850034" y="1719538"/>
                    </a:lnTo>
                    <a:lnTo>
                      <a:pt x="2675903" y="1734510"/>
                    </a:lnTo>
                    <a:lnTo>
                      <a:pt x="2685962" y="1695387"/>
                    </a:lnTo>
                    <a:close/>
                    <a:moveTo>
                      <a:pt x="183092" y="1638912"/>
                    </a:moveTo>
                    <a:lnTo>
                      <a:pt x="191711" y="1695387"/>
                    </a:lnTo>
                    <a:lnTo>
                      <a:pt x="201771" y="1734510"/>
                    </a:lnTo>
                    <a:lnTo>
                      <a:pt x="27639" y="1719538"/>
                    </a:lnTo>
                    <a:close/>
                    <a:moveTo>
                      <a:pt x="2709361" y="1390047"/>
                    </a:moveTo>
                    <a:lnTo>
                      <a:pt x="2877673" y="1438835"/>
                    </a:lnTo>
                    <a:lnTo>
                      <a:pt x="2709361" y="1487623"/>
                    </a:lnTo>
                    <a:lnTo>
                      <a:pt x="2711824" y="1438835"/>
                    </a:lnTo>
                    <a:close/>
                    <a:moveTo>
                      <a:pt x="168313" y="1390047"/>
                    </a:moveTo>
                    <a:lnTo>
                      <a:pt x="165849" y="1438835"/>
                    </a:lnTo>
                    <a:lnTo>
                      <a:pt x="168313" y="1487623"/>
                    </a:lnTo>
                    <a:lnTo>
                      <a:pt x="0" y="1438835"/>
                    </a:lnTo>
                    <a:close/>
                    <a:moveTo>
                      <a:pt x="2675903" y="1143160"/>
                    </a:moveTo>
                    <a:lnTo>
                      <a:pt x="2850034" y="1158132"/>
                    </a:lnTo>
                    <a:lnTo>
                      <a:pt x="2694581" y="1238758"/>
                    </a:lnTo>
                    <a:lnTo>
                      <a:pt x="2685962" y="1182283"/>
                    </a:lnTo>
                    <a:close/>
                    <a:moveTo>
                      <a:pt x="201771" y="1143160"/>
                    </a:moveTo>
                    <a:lnTo>
                      <a:pt x="191711" y="1182283"/>
                    </a:lnTo>
                    <a:lnTo>
                      <a:pt x="183092" y="1238758"/>
                    </a:lnTo>
                    <a:lnTo>
                      <a:pt x="27639" y="1158132"/>
                    </a:lnTo>
                    <a:close/>
                    <a:moveTo>
                      <a:pt x="2768150" y="888221"/>
                    </a:moveTo>
                    <a:lnTo>
                      <a:pt x="2631605" y="997477"/>
                    </a:lnTo>
                    <a:lnTo>
                      <a:pt x="2611787" y="943331"/>
                    </a:lnTo>
                    <a:lnTo>
                      <a:pt x="2594523" y="907493"/>
                    </a:lnTo>
                    <a:close/>
                    <a:moveTo>
                      <a:pt x="109524" y="888221"/>
                    </a:moveTo>
                    <a:lnTo>
                      <a:pt x="283151" y="907493"/>
                    </a:lnTo>
                    <a:lnTo>
                      <a:pt x="265887" y="943331"/>
                    </a:lnTo>
                    <a:lnTo>
                      <a:pt x="246069" y="997477"/>
                    </a:lnTo>
                    <a:close/>
                    <a:moveTo>
                      <a:pt x="2635186" y="639461"/>
                    </a:moveTo>
                    <a:lnTo>
                      <a:pt x="2522510" y="773337"/>
                    </a:lnTo>
                    <a:lnTo>
                      <a:pt x="2494418" y="727096"/>
                    </a:lnTo>
                    <a:lnTo>
                      <a:pt x="2468412" y="692318"/>
                    </a:lnTo>
                    <a:close/>
                    <a:moveTo>
                      <a:pt x="242487" y="639460"/>
                    </a:moveTo>
                    <a:lnTo>
                      <a:pt x="409262" y="692317"/>
                    </a:lnTo>
                    <a:lnTo>
                      <a:pt x="383255" y="727095"/>
                    </a:lnTo>
                    <a:lnTo>
                      <a:pt x="355164" y="773336"/>
                    </a:lnTo>
                    <a:close/>
                    <a:moveTo>
                      <a:pt x="2456248" y="421426"/>
                    </a:moveTo>
                    <a:lnTo>
                      <a:pt x="2371800" y="574815"/>
                    </a:lnTo>
                    <a:lnTo>
                      <a:pt x="2338976" y="538699"/>
                    </a:lnTo>
                    <a:lnTo>
                      <a:pt x="2302859" y="505874"/>
                    </a:lnTo>
                    <a:close/>
                    <a:moveTo>
                      <a:pt x="421425" y="421424"/>
                    </a:moveTo>
                    <a:lnTo>
                      <a:pt x="574815" y="505872"/>
                    </a:lnTo>
                    <a:lnTo>
                      <a:pt x="538698" y="538697"/>
                    </a:lnTo>
                    <a:lnTo>
                      <a:pt x="505873" y="574814"/>
                    </a:lnTo>
                    <a:close/>
                    <a:moveTo>
                      <a:pt x="2238211" y="242486"/>
                    </a:moveTo>
                    <a:lnTo>
                      <a:pt x="2185354" y="409260"/>
                    </a:lnTo>
                    <a:lnTo>
                      <a:pt x="2150576" y="383254"/>
                    </a:lnTo>
                    <a:lnTo>
                      <a:pt x="2104335" y="355162"/>
                    </a:lnTo>
                    <a:close/>
                    <a:moveTo>
                      <a:pt x="639461" y="242485"/>
                    </a:moveTo>
                    <a:lnTo>
                      <a:pt x="773337" y="355161"/>
                    </a:lnTo>
                    <a:lnTo>
                      <a:pt x="727096" y="383253"/>
                    </a:lnTo>
                    <a:lnTo>
                      <a:pt x="692319" y="409259"/>
                    </a:lnTo>
                    <a:close/>
                    <a:moveTo>
                      <a:pt x="1989450" y="109524"/>
                    </a:moveTo>
                    <a:lnTo>
                      <a:pt x="1970178" y="283151"/>
                    </a:lnTo>
                    <a:lnTo>
                      <a:pt x="1934340" y="265887"/>
                    </a:lnTo>
                    <a:lnTo>
                      <a:pt x="1880194" y="246069"/>
                    </a:lnTo>
                    <a:close/>
                    <a:moveTo>
                      <a:pt x="888222" y="109524"/>
                    </a:moveTo>
                    <a:lnTo>
                      <a:pt x="997478" y="246069"/>
                    </a:lnTo>
                    <a:lnTo>
                      <a:pt x="943332" y="265887"/>
                    </a:lnTo>
                    <a:lnTo>
                      <a:pt x="907494" y="283151"/>
                    </a:lnTo>
                    <a:close/>
                    <a:moveTo>
                      <a:pt x="1719539" y="27640"/>
                    </a:moveTo>
                    <a:lnTo>
                      <a:pt x="1734511" y="201771"/>
                    </a:lnTo>
                    <a:lnTo>
                      <a:pt x="1695388" y="191712"/>
                    </a:lnTo>
                    <a:lnTo>
                      <a:pt x="1638913" y="183093"/>
                    </a:lnTo>
                    <a:close/>
                    <a:moveTo>
                      <a:pt x="1158133" y="27640"/>
                    </a:moveTo>
                    <a:lnTo>
                      <a:pt x="1238759" y="183093"/>
                    </a:lnTo>
                    <a:lnTo>
                      <a:pt x="1182284" y="191712"/>
                    </a:lnTo>
                    <a:lnTo>
                      <a:pt x="1143161" y="201771"/>
                    </a:lnTo>
                    <a:close/>
                    <a:moveTo>
                      <a:pt x="1438836" y="0"/>
                    </a:moveTo>
                    <a:lnTo>
                      <a:pt x="1487624" y="168313"/>
                    </a:lnTo>
                    <a:lnTo>
                      <a:pt x="1438836" y="165849"/>
                    </a:lnTo>
                    <a:lnTo>
                      <a:pt x="1390048" y="168313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2F0477B-9016-4093-98FC-735E2CD16586}"/>
                  </a:ext>
                </a:extLst>
              </p:cNvPr>
              <p:cNvSpPr/>
              <p:nvPr/>
            </p:nvSpPr>
            <p:spPr>
              <a:xfrm>
                <a:off x="8836478" y="2418878"/>
                <a:ext cx="933612" cy="933612"/>
              </a:xfrm>
              <a:custGeom>
                <a:avLst/>
                <a:gdLst>
                  <a:gd name="connsiteX0" fmla="*/ 1376301 w 2541050"/>
                  <a:gd name="connsiteY0" fmla="*/ 2344450 h 2541049"/>
                  <a:gd name="connsiteX1" fmla="*/ 1470602 w 2541050"/>
                  <a:gd name="connsiteY1" fmla="*/ 2526269 h 2541049"/>
                  <a:gd name="connsiteX2" fmla="*/ 1400681 w 2541050"/>
                  <a:gd name="connsiteY2" fmla="*/ 2536940 h 2541049"/>
                  <a:gd name="connsiteX3" fmla="*/ 1319313 w 2541050"/>
                  <a:gd name="connsiteY3" fmla="*/ 2541049 h 2541049"/>
                  <a:gd name="connsiteX4" fmla="*/ 1164749 w 2541050"/>
                  <a:gd name="connsiteY4" fmla="*/ 2344450 h 2541049"/>
                  <a:gd name="connsiteX5" fmla="*/ 1221737 w 2541050"/>
                  <a:gd name="connsiteY5" fmla="*/ 2541049 h 2541049"/>
                  <a:gd name="connsiteX6" fmla="*/ 1140369 w 2541050"/>
                  <a:gd name="connsiteY6" fmla="*/ 2536940 h 2541049"/>
                  <a:gd name="connsiteX7" fmla="*/ 1070448 w 2541050"/>
                  <a:gd name="connsiteY7" fmla="*/ 2526269 h 2541049"/>
                  <a:gd name="connsiteX8" fmla="*/ 1583774 w 2541050"/>
                  <a:gd name="connsiteY8" fmla="*/ 2303185 h 2541049"/>
                  <a:gd name="connsiteX9" fmla="*/ 1711883 w 2541050"/>
                  <a:gd name="connsiteY9" fmla="*/ 2463292 h 2541049"/>
                  <a:gd name="connsiteX10" fmla="*/ 1649073 w 2541050"/>
                  <a:gd name="connsiteY10" fmla="*/ 2486281 h 2541049"/>
                  <a:gd name="connsiteX11" fmla="*/ 1566200 w 2541050"/>
                  <a:gd name="connsiteY11" fmla="*/ 2507590 h 2541049"/>
                  <a:gd name="connsiteX12" fmla="*/ 957276 w 2541050"/>
                  <a:gd name="connsiteY12" fmla="*/ 2303185 h 2541049"/>
                  <a:gd name="connsiteX13" fmla="*/ 974850 w 2541050"/>
                  <a:gd name="connsiteY13" fmla="*/ 2507590 h 2541049"/>
                  <a:gd name="connsiteX14" fmla="*/ 891977 w 2541050"/>
                  <a:gd name="connsiteY14" fmla="*/ 2486281 h 2541049"/>
                  <a:gd name="connsiteX15" fmla="*/ 829167 w 2541050"/>
                  <a:gd name="connsiteY15" fmla="*/ 2463292 h 2541049"/>
                  <a:gd name="connsiteX16" fmla="*/ 1779225 w 2541050"/>
                  <a:gd name="connsiteY16" fmla="*/ 2222227 h 2541049"/>
                  <a:gd name="connsiteX17" fmla="*/ 1936023 w 2541050"/>
                  <a:gd name="connsiteY17" fmla="*/ 2354197 h 2541049"/>
                  <a:gd name="connsiteX18" fmla="*/ 1877306 w 2541050"/>
                  <a:gd name="connsiteY18" fmla="*/ 2389868 h 2541049"/>
                  <a:gd name="connsiteX19" fmla="*/ 1801866 w 2541050"/>
                  <a:gd name="connsiteY19" fmla="*/ 2426209 h 2541049"/>
                  <a:gd name="connsiteX20" fmla="*/ 761823 w 2541050"/>
                  <a:gd name="connsiteY20" fmla="*/ 2222227 h 2541049"/>
                  <a:gd name="connsiteX21" fmla="*/ 739182 w 2541050"/>
                  <a:gd name="connsiteY21" fmla="*/ 2426209 h 2541049"/>
                  <a:gd name="connsiteX22" fmla="*/ 663742 w 2541050"/>
                  <a:gd name="connsiteY22" fmla="*/ 2389868 h 2541049"/>
                  <a:gd name="connsiteX23" fmla="*/ 605025 w 2541050"/>
                  <a:gd name="connsiteY23" fmla="*/ 2354197 h 2541049"/>
                  <a:gd name="connsiteX24" fmla="*/ 1955112 w 2541050"/>
                  <a:gd name="connsiteY24" fmla="*/ 2104701 h 2541049"/>
                  <a:gd name="connsiteX25" fmla="*/ 2134546 w 2541050"/>
                  <a:gd name="connsiteY25" fmla="*/ 2203488 h 2541049"/>
                  <a:gd name="connsiteX26" fmla="*/ 2080263 w 2541050"/>
                  <a:gd name="connsiteY26" fmla="*/ 2252823 h 2541049"/>
                  <a:gd name="connsiteX27" fmla="*/ 2017042 w 2541050"/>
                  <a:gd name="connsiteY27" fmla="*/ 2300100 h 2541049"/>
                  <a:gd name="connsiteX28" fmla="*/ 585936 w 2541050"/>
                  <a:gd name="connsiteY28" fmla="*/ 2104701 h 2541049"/>
                  <a:gd name="connsiteX29" fmla="*/ 524007 w 2541050"/>
                  <a:gd name="connsiteY29" fmla="*/ 2300100 h 2541049"/>
                  <a:gd name="connsiteX30" fmla="*/ 460785 w 2541050"/>
                  <a:gd name="connsiteY30" fmla="*/ 2252823 h 2541049"/>
                  <a:gd name="connsiteX31" fmla="*/ 406502 w 2541050"/>
                  <a:gd name="connsiteY31" fmla="*/ 2203488 h 2541049"/>
                  <a:gd name="connsiteX32" fmla="*/ 2104702 w 2541050"/>
                  <a:gd name="connsiteY32" fmla="*/ 1955111 h 2541049"/>
                  <a:gd name="connsiteX33" fmla="*/ 2300101 w 2541050"/>
                  <a:gd name="connsiteY33" fmla="*/ 2017041 h 2541049"/>
                  <a:gd name="connsiteX34" fmla="*/ 2252824 w 2541050"/>
                  <a:gd name="connsiteY34" fmla="*/ 2080262 h 2541049"/>
                  <a:gd name="connsiteX35" fmla="*/ 2203489 w 2541050"/>
                  <a:gd name="connsiteY35" fmla="*/ 2134545 h 2541049"/>
                  <a:gd name="connsiteX36" fmla="*/ 436347 w 2541050"/>
                  <a:gd name="connsiteY36" fmla="*/ 1955111 h 2541049"/>
                  <a:gd name="connsiteX37" fmla="*/ 337561 w 2541050"/>
                  <a:gd name="connsiteY37" fmla="*/ 2134545 h 2541049"/>
                  <a:gd name="connsiteX38" fmla="*/ 288225 w 2541050"/>
                  <a:gd name="connsiteY38" fmla="*/ 2080262 h 2541049"/>
                  <a:gd name="connsiteX39" fmla="*/ 240949 w 2541050"/>
                  <a:gd name="connsiteY39" fmla="*/ 2017041 h 2541049"/>
                  <a:gd name="connsiteX40" fmla="*/ 2222228 w 2541050"/>
                  <a:gd name="connsiteY40" fmla="*/ 1779225 h 2541049"/>
                  <a:gd name="connsiteX41" fmla="*/ 2426210 w 2541050"/>
                  <a:gd name="connsiteY41" fmla="*/ 1801866 h 2541049"/>
                  <a:gd name="connsiteX42" fmla="*/ 2389869 w 2541050"/>
                  <a:gd name="connsiteY42" fmla="*/ 1877306 h 2541049"/>
                  <a:gd name="connsiteX43" fmla="*/ 2354198 w 2541050"/>
                  <a:gd name="connsiteY43" fmla="*/ 1936024 h 2541049"/>
                  <a:gd name="connsiteX44" fmla="*/ 318820 w 2541050"/>
                  <a:gd name="connsiteY44" fmla="*/ 1779225 h 2541049"/>
                  <a:gd name="connsiteX45" fmla="*/ 186851 w 2541050"/>
                  <a:gd name="connsiteY45" fmla="*/ 1936024 h 2541049"/>
                  <a:gd name="connsiteX46" fmla="*/ 151179 w 2541050"/>
                  <a:gd name="connsiteY46" fmla="*/ 1877306 h 2541049"/>
                  <a:gd name="connsiteX47" fmla="*/ 114838 w 2541050"/>
                  <a:gd name="connsiteY47" fmla="*/ 1801866 h 2541049"/>
                  <a:gd name="connsiteX48" fmla="*/ 2507591 w 2541050"/>
                  <a:gd name="connsiteY48" fmla="*/ 1566199 h 2541049"/>
                  <a:gd name="connsiteX49" fmla="*/ 2486282 w 2541050"/>
                  <a:gd name="connsiteY49" fmla="*/ 1649072 h 2541049"/>
                  <a:gd name="connsiteX50" fmla="*/ 2463293 w 2541050"/>
                  <a:gd name="connsiteY50" fmla="*/ 1711882 h 2541049"/>
                  <a:gd name="connsiteX51" fmla="*/ 2303186 w 2541050"/>
                  <a:gd name="connsiteY51" fmla="*/ 1583773 h 2541049"/>
                  <a:gd name="connsiteX52" fmla="*/ 33459 w 2541050"/>
                  <a:gd name="connsiteY52" fmla="*/ 1566199 h 2541049"/>
                  <a:gd name="connsiteX53" fmla="*/ 237863 w 2541050"/>
                  <a:gd name="connsiteY53" fmla="*/ 1583773 h 2541049"/>
                  <a:gd name="connsiteX54" fmla="*/ 77756 w 2541050"/>
                  <a:gd name="connsiteY54" fmla="*/ 1711882 h 2541049"/>
                  <a:gd name="connsiteX55" fmla="*/ 54767 w 2541050"/>
                  <a:gd name="connsiteY55" fmla="*/ 1649072 h 2541049"/>
                  <a:gd name="connsiteX56" fmla="*/ 2541050 w 2541050"/>
                  <a:gd name="connsiteY56" fmla="*/ 1319312 h 2541049"/>
                  <a:gd name="connsiteX57" fmla="*/ 2536941 w 2541050"/>
                  <a:gd name="connsiteY57" fmla="*/ 1400680 h 2541049"/>
                  <a:gd name="connsiteX58" fmla="*/ 2526269 w 2541050"/>
                  <a:gd name="connsiteY58" fmla="*/ 1470601 h 2541049"/>
                  <a:gd name="connsiteX59" fmla="*/ 2344451 w 2541050"/>
                  <a:gd name="connsiteY59" fmla="*/ 1376300 h 2541049"/>
                  <a:gd name="connsiteX60" fmla="*/ 0 w 2541050"/>
                  <a:gd name="connsiteY60" fmla="*/ 1319312 h 2541049"/>
                  <a:gd name="connsiteX61" fmla="*/ 196598 w 2541050"/>
                  <a:gd name="connsiteY61" fmla="*/ 1376300 h 2541049"/>
                  <a:gd name="connsiteX62" fmla="*/ 14780 w 2541050"/>
                  <a:gd name="connsiteY62" fmla="*/ 1470601 h 2541049"/>
                  <a:gd name="connsiteX63" fmla="*/ 4108 w 2541050"/>
                  <a:gd name="connsiteY63" fmla="*/ 1400680 h 2541049"/>
                  <a:gd name="connsiteX64" fmla="*/ 2526269 w 2541050"/>
                  <a:gd name="connsiteY64" fmla="*/ 1070447 h 2541049"/>
                  <a:gd name="connsiteX65" fmla="*/ 2536941 w 2541050"/>
                  <a:gd name="connsiteY65" fmla="*/ 1140368 h 2541049"/>
                  <a:gd name="connsiteX66" fmla="*/ 2541050 w 2541050"/>
                  <a:gd name="connsiteY66" fmla="*/ 1221736 h 2541049"/>
                  <a:gd name="connsiteX67" fmla="*/ 2344451 w 2541050"/>
                  <a:gd name="connsiteY67" fmla="*/ 1164748 h 2541049"/>
                  <a:gd name="connsiteX68" fmla="*/ 14780 w 2541050"/>
                  <a:gd name="connsiteY68" fmla="*/ 1070447 h 2541049"/>
                  <a:gd name="connsiteX69" fmla="*/ 196598 w 2541050"/>
                  <a:gd name="connsiteY69" fmla="*/ 1164748 h 2541049"/>
                  <a:gd name="connsiteX70" fmla="*/ 0 w 2541050"/>
                  <a:gd name="connsiteY70" fmla="*/ 1221736 h 2541049"/>
                  <a:gd name="connsiteX71" fmla="*/ 4108 w 2541050"/>
                  <a:gd name="connsiteY71" fmla="*/ 1140368 h 2541049"/>
                  <a:gd name="connsiteX72" fmla="*/ 2463293 w 2541050"/>
                  <a:gd name="connsiteY72" fmla="*/ 829166 h 2541049"/>
                  <a:gd name="connsiteX73" fmla="*/ 2486282 w 2541050"/>
                  <a:gd name="connsiteY73" fmla="*/ 891976 h 2541049"/>
                  <a:gd name="connsiteX74" fmla="*/ 2507591 w 2541050"/>
                  <a:gd name="connsiteY74" fmla="*/ 974849 h 2541049"/>
                  <a:gd name="connsiteX75" fmla="*/ 2303186 w 2541050"/>
                  <a:gd name="connsiteY75" fmla="*/ 957275 h 2541049"/>
                  <a:gd name="connsiteX76" fmla="*/ 77756 w 2541050"/>
                  <a:gd name="connsiteY76" fmla="*/ 829166 h 2541049"/>
                  <a:gd name="connsiteX77" fmla="*/ 237863 w 2541050"/>
                  <a:gd name="connsiteY77" fmla="*/ 957275 h 2541049"/>
                  <a:gd name="connsiteX78" fmla="*/ 33459 w 2541050"/>
                  <a:gd name="connsiteY78" fmla="*/ 974849 h 2541049"/>
                  <a:gd name="connsiteX79" fmla="*/ 54767 w 2541050"/>
                  <a:gd name="connsiteY79" fmla="*/ 891976 h 2541049"/>
                  <a:gd name="connsiteX80" fmla="*/ 2354198 w 2541050"/>
                  <a:gd name="connsiteY80" fmla="*/ 605025 h 2541049"/>
                  <a:gd name="connsiteX81" fmla="*/ 2389869 w 2541050"/>
                  <a:gd name="connsiteY81" fmla="*/ 663741 h 2541049"/>
                  <a:gd name="connsiteX82" fmla="*/ 2426210 w 2541050"/>
                  <a:gd name="connsiteY82" fmla="*/ 739181 h 2541049"/>
                  <a:gd name="connsiteX83" fmla="*/ 2222228 w 2541050"/>
                  <a:gd name="connsiteY83" fmla="*/ 761822 h 2541049"/>
                  <a:gd name="connsiteX84" fmla="*/ 186851 w 2541050"/>
                  <a:gd name="connsiteY84" fmla="*/ 605025 h 2541049"/>
                  <a:gd name="connsiteX85" fmla="*/ 318820 w 2541050"/>
                  <a:gd name="connsiteY85" fmla="*/ 761822 h 2541049"/>
                  <a:gd name="connsiteX86" fmla="*/ 114838 w 2541050"/>
                  <a:gd name="connsiteY86" fmla="*/ 739181 h 2541049"/>
                  <a:gd name="connsiteX87" fmla="*/ 151179 w 2541050"/>
                  <a:gd name="connsiteY87" fmla="*/ 663741 h 2541049"/>
                  <a:gd name="connsiteX88" fmla="*/ 337561 w 2541050"/>
                  <a:gd name="connsiteY88" fmla="*/ 406504 h 2541049"/>
                  <a:gd name="connsiteX89" fmla="*/ 436347 w 2541050"/>
                  <a:gd name="connsiteY89" fmla="*/ 585937 h 2541049"/>
                  <a:gd name="connsiteX90" fmla="*/ 240949 w 2541050"/>
                  <a:gd name="connsiteY90" fmla="*/ 524007 h 2541049"/>
                  <a:gd name="connsiteX91" fmla="*/ 288225 w 2541050"/>
                  <a:gd name="connsiteY91" fmla="*/ 460786 h 2541049"/>
                  <a:gd name="connsiteX92" fmla="*/ 2203488 w 2541050"/>
                  <a:gd name="connsiteY92" fmla="*/ 406502 h 2541049"/>
                  <a:gd name="connsiteX93" fmla="*/ 2252824 w 2541050"/>
                  <a:gd name="connsiteY93" fmla="*/ 460785 h 2541049"/>
                  <a:gd name="connsiteX94" fmla="*/ 2300101 w 2541050"/>
                  <a:gd name="connsiteY94" fmla="*/ 524006 h 2541049"/>
                  <a:gd name="connsiteX95" fmla="*/ 2104702 w 2541050"/>
                  <a:gd name="connsiteY95" fmla="*/ 585936 h 2541049"/>
                  <a:gd name="connsiteX96" fmla="*/ 2017042 w 2541050"/>
                  <a:gd name="connsiteY96" fmla="*/ 240949 h 2541049"/>
                  <a:gd name="connsiteX97" fmla="*/ 2080263 w 2541050"/>
                  <a:gd name="connsiteY97" fmla="*/ 288226 h 2541049"/>
                  <a:gd name="connsiteX98" fmla="*/ 2134546 w 2541050"/>
                  <a:gd name="connsiteY98" fmla="*/ 337562 h 2541049"/>
                  <a:gd name="connsiteX99" fmla="*/ 1955112 w 2541050"/>
                  <a:gd name="connsiteY99" fmla="*/ 436348 h 2541049"/>
                  <a:gd name="connsiteX100" fmla="*/ 524008 w 2541050"/>
                  <a:gd name="connsiteY100" fmla="*/ 240949 h 2541049"/>
                  <a:gd name="connsiteX101" fmla="*/ 585937 w 2541050"/>
                  <a:gd name="connsiteY101" fmla="*/ 436348 h 2541049"/>
                  <a:gd name="connsiteX102" fmla="*/ 406504 w 2541050"/>
                  <a:gd name="connsiteY102" fmla="*/ 337562 h 2541049"/>
                  <a:gd name="connsiteX103" fmla="*/ 460786 w 2541050"/>
                  <a:gd name="connsiteY103" fmla="*/ 288226 h 2541049"/>
                  <a:gd name="connsiteX104" fmla="*/ 1801866 w 2541050"/>
                  <a:gd name="connsiteY104" fmla="*/ 114838 h 2541049"/>
                  <a:gd name="connsiteX105" fmla="*/ 1877306 w 2541050"/>
                  <a:gd name="connsiteY105" fmla="*/ 151179 h 2541049"/>
                  <a:gd name="connsiteX106" fmla="*/ 1936023 w 2541050"/>
                  <a:gd name="connsiteY106" fmla="*/ 186850 h 2541049"/>
                  <a:gd name="connsiteX107" fmla="*/ 1779225 w 2541050"/>
                  <a:gd name="connsiteY107" fmla="*/ 318820 h 2541049"/>
                  <a:gd name="connsiteX108" fmla="*/ 739182 w 2541050"/>
                  <a:gd name="connsiteY108" fmla="*/ 114838 h 2541049"/>
                  <a:gd name="connsiteX109" fmla="*/ 761823 w 2541050"/>
                  <a:gd name="connsiteY109" fmla="*/ 318820 h 2541049"/>
                  <a:gd name="connsiteX110" fmla="*/ 605025 w 2541050"/>
                  <a:gd name="connsiteY110" fmla="*/ 186850 h 2541049"/>
                  <a:gd name="connsiteX111" fmla="*/ 663742 w 2541050"/>
                  <a:gd name="connsiteY111" fmla="*/ 151179 h 2541049"/>
                  <a:gd name="connsiteX112" fmla="*/ 1566200 w 2541050"/>
                  <a:gd name="connsiteY112" fmla="*/ 33459 h 2541049"/>
                  <a:gd name="connsiteX113" fmla="*/ 1649073 w 2541050"/>
                  <a:gd name="connsiteY113" fmla="*/ 54768 h 2541049"/>
                  <a:gd name="connsiteX114" fmla="*/ 1711883 w 2541050"/>
                  <a:gd name="connsiteY114" fmla="*/ 77757 h 2541049"/>
                  <a:gd name="connsiteX115" fmla="*/ 1583774 w 2541050"/>
                  <a:gd name="connsiteY115" fmla="*/ 237864 h 2541049"/>
                  <a:gd name="connsiteX116" fmla="*/ 974850 w 2541050"/>
                  <a:gd name="connsiteY116" fmla="*/ 33459 h 2541049"/>
                  <a:gd name="connsiteX117" fmla="*/ 957276 w 2541050"/>
                  <a:gd name="connsiteY117" fmla="*/ 237864 h 2541049"/>
                  <a:gd name="connsiteX118" fmla="*/ 829167 w 2541050"/>
                  <a:gd name="connsiteY118" fmla="*/ 77757 h 2541049"/>
                  <a:gd name="connsiteX119" fmla="*/ 891977 w 2541050"/>
                  <a:gd name="connsiteY119" fmla="*/ 54768 h 2541049"/>
                  <a:gd name="connsiteX120" fmla="*/ 1319313 w 2541050"/>
                  <a:gd name="connsiteY120" fmla="*/ 0 h 2541049"/>
                  <a:gd name="connsiteX121" fmla="*/ 1400681 w 2541050"/>
                  <a:gd name="connsiteY121" fmla="*/ 4108 h 2541049"/>
                  <a:gd name="connsiteX122" fmla="*/ 1470602 w 2541050"/>
                  <a:gd name="connsiteY122" fmla="*/ 14780 h 2541049"/>
                  <a:gd name="connsiteX123" fmla="*/ 1376301 w 2541050"/>
                  <a:gd name="connsiteY123" fmla="*/ 196598 h 2541049"/>
                  <a:gd name="connsiteX124" fmla="*/ 1221737 w 2541050"/>
                  <a:gd name="connsiteY124" fmla="*/ 0 h 2541049"/>
                  <a:gd name="connsiteX125" fmla="*/ 1164749 w 2541050"/>
                  <a:gd name="connsiteY125" fmla="*/ 196598 h 2541049"/>
                  <a:gd name="connsiteX126" fmla="*/ 1070448 w 2541050"/>
                  <a:gd name="connsiteY126" fmla="*/ 14780 h 2541049"/>
                  <a:gd name="connsiteX127" fmla="*/ 1140369 w 2541050"/>
                  <a:gd name="connsiteY127" fmla="*/ 4108 h 254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2541050" h="2541049">
                    <a:moveTo>
                      <a:pt x="1376301" y="2344450"/>
                    </a:moveTo>
                    <a:lnTo>
                      <a:pt x="1470602" y="2526269"/>
                    </a:lnTo>
                    <a:lnTo>
                      <a:pt x="1400681" y="2536940"/>
                    </a:lnTo>
                    <a:lnTo>
                      <a:pt x="1319313" y="2541049"/>
                    </a:lnTo>
                    <a:close/>
                    <a:moveTo>
                      <a:pt x="1164749" y="2344450"/>
                    </a:moveTo>
                    <a:lnTo>
                      <a:pt x="1221737" y="2541049"/>
                    </a:lnTo>
                    <a:lnTo>
                      <a:pt x="1140369" y="2536940"/>
                    </a:lnTo>
                    <a:lnTo>
                      <a:pt x="1070448" y="2526269"/>
                    </a:lnTo>
                    <a:close/>
                    <a:moveTo>
                      <a:pt x="1583774" y="2303185"/>
                    </a:moveTo>
                    <a:lnTo>
                      <a:pt x="1711883" y="2463292"/>
                    </a:lnTo>
                    <a:lnTo>
                      <a:pt x="1649073" y="2486281"/>
                    </a:lnTo>
                    <a:lnTo>
                      <a:pt x="1566200" y="2507590"/>
                    </a:lnTo>
                    <a:close/>
                    <a:moveTo>
                      <a:pt x="957276" y="2303185"/>
                    </a:moveTo>
                    <a:lnTo>
                      <a:pt x="974850" y="2507590"/>
                    </a:lnTo>
                    <a:lnTo>
                      <a:pt x="891977" y="2486281"/>
                    </a:lnTo>
                    <a:lnTo>
                      <a:pt x="829167" y="2463292"/>
                    </a:lnTo>
                    <a:close/>
                    <a:moveTo>
                      <a:pt x="1779225" y="2222227"/>
                    </a:moveTo>
                    <a:lnTo>
                      <a:pt x="1936023" y="2354197"/>
                    </a:lnTo>
                    <a:lnTo>
                      <a:pt x="1877306" y="2389868"/>
                    </a:lnTo>
                    <a:lnTo>
                      <a:pt x="1801866" y="2426209"/>
                    </a:lnTo>
                    <a:close/>
                    <a:moveTo>
                      <a:pt x="761823" y="2222227"/>
                    </a:moveTo>
                    <a:lnTo>
                      <a:pt x="739182" y="2426209"/>
                    </a:lnTo>
                    <a:lnTo>
                      <a:pt x="663742" y="2389868"/>
                    </a:lnTo>
                    <a:lnTo>
                      <a:pt x="605025" y="2354197"/>
                    </a:lnTo>
                    <a:close/>
                    <a:moveTo>
                      <a:pt x="1955112" y="2104701"/>
                    </a:moveTo>
                    <a:lnTo>
                      <a:pt x="2134546" y="2203488"/>
                    </a:lnTo>
                    <a:lnTo>
                      <a:pt x="2080263" y="2252823"/>
                    </a:lnTo>
                    <a:lnTo>
                      <a:pt x="2017042" y="2300100"/>
                    </a:lnTo>
                    <a:close/>
                    <a:moveTo>
                      <a:pt x="585936" y="2104701"/>
                    </a:moveTo>
                    <a:lnTo>
                      <a:pt x="524007" y="2300100"/>
                    </a:lnTo>
                    <a:lnTo>
                      <a:pt x="460785" y="2252823"/>
                    </a:lnTo>
                    <a:lnTo>
                      <a:pt x="406502" y="2203488"/>
                    </a:lnTo>
                    <a:close/>
                    <a:moveTo>
                      <a:pt x="2104702" y="1955111"/>
                    </a:moveTo>
                    <a:lnTo>
                      <a:pt x="2300101" y="2017041"/>
                    </a:lnTo>
                    <a:lnTo>
                      <a:pt x="2252824" y="2080262"/>
                    </a:lnTo>
                    <a:lnTo>
                      <a:pt x="2203489" y="2134545"/>
                    </a:lnTo>
                    <a:close/>
                    <a:moveTo>
                      <a:pt x="436347" y="1955111"/>
                    </a:moveTo>
                    <a:lnTo>
                      <a:pt x="337561" y="2134545"/>
                    </a:lnTo>
                    <a:lnTo>
                      <a:pt x="288225" y="2080262"/>
                    </a:lnTo>
                    <a:lnTo>
                      <a:pt x="240949" y="2017041"/>
                    </a:lnTo>
                    <a:close/>
                    <a:moveTo>
                      <a:pt x="2222228" y="1779225"/>
                    </a:moveTo>
                    <a:lnTo>
                      <a:pt x="2426210" y="1801866"/>
                    </a:lnTo>
                    <a:lnTo>
                      <a:pt x="2389869" y="1877306"/>
                    </a:lnTo>
                    <a:lnTo>
                      <a:pt x="2354198" y="1936024"/>
                    </a:lnTo>
                    <a:close/>
                    <a:moveTo>
                      <a:pt x="318820" y="1779225"/>
                    </a:moveTo>
                    <a:lnTo>
                      <a:pt x="186851" y="1936024"/>
                    </a:lnTo>
                    <a:lnTo>
                      <a:pt x="151179" y="1877306"/>
                    </a:lnTo>
                    <a:lnTo>
                      <a:pt x="114838" y="1801866"/>
                    </a:lnTo>
                    <a:close/>
                    <a:moveTo>
                      <a:pt x="2507591" y="1566199"/>
                    </a:moveTo>
                    <a:lnTo>
                      <a:pt x="2486282" y="1649072"/>
                    </a:lnTo>
                    <a:lnTo>
                      <a:pt x="2463293" y="1711882"/>
                    </a:lnTo>
                    <a:lnTo>
                      <a:pt x="2303186" y="1583773"/>
                    </a:lnTo>
                    <a:close/>
                    <a:moveTo>
                      <a:pt x="33459" y="1566199"/>
                    </a:moveTo>
                    <a:lnTo>
                      <a:pt x="237863" y="1583773"/>
                    </a:lnTo>
                    <a:lnTo>
                      <a:pt x="77756" y="1711882"/>
                    </a:lnTo>
                    <a:lnTo>
                      <a:pt x="54767" y="1649072"/>
                    </a:lnTo>
                    <a:close/>
                    <a:moveTo>
                      <a:pt x="2541050" y="1319312"/>
                    </a:moveTo>
                    <a:lnTo>
                      <a:pt x="2536941" y="1400680"/>
                    </a:lnTo>
                    <a:lnTo>
                      <a:pt x="2526269" y="1470601"/>
                    </a:lnTo>
                    <a:lnTo>
                      <a:pt x="2344451" y="1376300"/>
                    </a:lnTo>
                    <a:close/>
                    <a:moveTo>
                      <a:pt x="0" y="1319312"/>
                    </a:moveTo>
                    <a:lnTo>
                      <a:pt x="196598" y="1376300"/>
                    </a:lnTo>
                    <a:lnTo>
                      <a:pt x="14780" y="1470601"/>
                    </a:lnTo>
                    <a:lnTo>
                      <a:pt x="4108" y="1400680"/>
                    </a:lnTo>
                    <a:close/>
                    <a:moveTo>
                      <a:pt x="2526269" y="1070447"/>
                    </a:moveTo>
                    <a:lnTo>
                      <a:pt x="2536941" y="1140368"/>
                    </a:lnTo>
                    <a:lnTo>
                      <a:pt x="2541050" y="1221736"/>
                    </a:lnTo>
                    <a:lnTo>
                      <a:pt x="2344451" y="1164748"/>
                    </a:lnTo>
                    <a:close/>
                    <a:moveTo>
                      <a:pt x="14780" y="1070447"/>
                    </a:moveTo>
                    <a:lnTo>
                      <a:pt x="196598" y="1164748"/>
                    </a:lnTo>
                    <a:lnTo>
                      <a:pt x="0" y="1221736"/>
                    </a:lnTo>
                    <a:lnTo>
                      <a:pt x="4108" y="1140368"/>
                    </a:lnTo>
                    <a:close/>
                    <a:moveTo>
                      <a:pt x="2463293" y="829166"/>
                    </a:moveTo>
                    <a:lnTo>
                      <a:pt x="2486282" y="891976"/>
                    </a:lnTo>
                    <a:lnTo>
                      <a:pt x="2507591" y="974849"/>
                    </a:lnTo>
                    <a:lnTo>
                      <a:pt x="2303186" y="957275"/>
                    </a:lnTo>
                    <a:close/>
                    <a:moveTo>
                      <a:pt x="77756" y="829166"/>
                    </a:moveTo>
                    <a:lnTo>
                      <a:pt x="237863" y="957275"/>
                    </a:lnTo>
                    <a:lnTo>
                      <a:pt x="33459" y="974849"/>
                    </a:lnTo>
                    <a:lnTo>
                      <a:pt x="54767" y="891976"/>
                    </a:lnTo>
                    <a:close/>
                    <a:moveTo>
                      <a:pt x="2354198" y="605025"/>
                    </a:moveTo>
                    <a:lnTo>
                      <a:pt x="2389869" y="663741"/>
                    </a:lnTo>
                    <a:lnTo>
                      <a:pt x="2426210" y="739181"/>
                    </a:lnTo>
                    <a:lnTo>
                      <a:pt x="2222228" y="761822"/>
                    </a:lnTo>
                    <a:close/>
                    <a:moveTo>
                      <a:pt x="186851" y="605025"/>
                    </a:moveTo>
                    <a:lnTo>
                      <a:pt x="318820" y="761822"/>
                    </a:lnTo>
                    <a:lnTo>
                      <a:pt x="114838" y="739181"/>
                    </a:lnTo>
                    <a:lnTo>
                      <a:pt x="151179" y="663741"/>
                    </a:lnTo>
                    <a:close/>
                    <a:moveTo>
                      <a:pt x="337561" y="406504"/>
                    </a:moveTo>
                    <a:lnTo>
                      <a:pt x="436347" y="585937"/>
                    </a:lnTo>
                    <a:lnTo>
                      <a:pt x="240949" y="524007"/>
                    </a:lnTo>
                    <a:lnTo>
                      <a:pt x="288225" y="460786"/>
                    </a:lnTo>
                    <a:close/>
                    <a:moveTo>
                      <a:pt x="2203488" y="406502"/>
                    </a:moveTo>
                    <a:lnTo>
                      <a:pt x="2252824" y="460785"/>
                    </a:lnTo>
                    <a:lnTo>
                      <a:pt x="2300101" y="524006"/>
                    </a:lnTo>
                    <a:lnTo>
                      <a:pt x="2104702" y="585936"/>
                    </a:lnTo>
                    <a:close/>
                    <a:moveTo>
                      <a:pt x="2017042" y="240949"/>
                    </a:moveTo>
                    <a:lnTo>
                      <a:pt x="2080263" y="288226"/>
                    </a:lnTo>
                    <a:lnTo>
                      <a:pt x="2134546" y="337562"/>
                    </a:lnTo>
                    <a:lnTo>
                      <a:pt x="1955112" y="436348"/>
                    </a:lnTo>
                    <a:close/>
                    <a:moveTo>
                      <a:pt x="524008" y="240949"/>
                    </a:moveTo>
                    <a:lnTo>
                      <a:pt x="585937" y="436348"/>
                    </a:lnTo>
                    <a:lnTo>
                      <a:pt x="406504" y="337562"/>
                    </a:lnTo>
                    <a:lnTo>
                      <a:pt x="460786" y="288226"/>
                    </a:lnTo>
                    <a:close/>
                    <a:moveTo>
                      <a:pt x="1801866" y="114838"/>
                    </a:moveTo>
                    <a:lnTo>
                      <a:pt x="1877306" y="151179"/>
                    </a:lnTo>
                    <a:lnTo>
                      <a:pt x="1936023" y="186850"/>
                    </a:lnTo>
                    <a:lnTo>
                      <a:pt x="1779225" y="318820"/>
                    </a:lnTo>
                    <a:close/>
                    <a:moveTo>
                      <a:pt x="739182" y="114838"/>
                    </a:moveTo>
                    <a:lnTo>
                      <a:pt x="761823" y="318820"/>
                    </a:lnTo>
                    <a:lnTo>
                      <a:pt x="605025" y="186850"/>
                    </a:lnTo>
                    <a:lnTo>
                      <a:pt x="663742" y="151179"/>
                    </a:lnTo>
                    <a:close/>
                    <a:moveTo>
                      <a:pt x="1566200" y="33459"/>
                    </a:moveTo>
                    <a:lnTo>
                      <a:pt x="1649073" y="54768"/>
                    </a:lnTo>
                    <a:lnTo>
                      <a:pt x="1711883" y="77757"/>
                    </a:lnTo>
                    <a:lnTo>
                      <a:pt x="1583774" y="237864"/>
                    </a:lnTo>
                    <a:close/>
                    <a:moveTo>
                      <a:pt x="974850" y="33459"/>
                    </a:moveTo>
                    <a:lnTo>
                      <a:pt x="957276" y="237864"/>
                    </a:lnTo>
                    <a:lnTo>
                      <a:pt x="829167" y="77757"/>
                    </a:lnTo>
                    <a:lnTo>
                      <a:pt x="891977" y="54768"/>
                    </a:lnTo>
                    <a:close/>
                    <a:moveTo>
                      <a:pt x="1319313" y="0"/>
                    </a:moveTo>
                    <a:lnTo>
                      <a:pt x="1400681" y="4108"/>
                    </a:lnTo>
                    <a:lnTo>
                      <a:pt x="1470602" y="14780"/>
                    </a:lnTo>
                    <a:lnTo>
                      <a:pt x="1376301" y="196598"/>
                    </a:lnTo>
                    <a:close/>
                    <a:moveTo>
                      <a:pt x="1221737" y="0"/>
                    </a:moveTo>
                    <a:lnTo>
                      <a:pt x="1164749" y="196598"/>
                    </a:lnTo>
                    <a:lnTo>
                      <a:pt x="1070448" y="14780"/>
                    </a:lnTo>
                    <a:lnTo>
                      <a:pt x="1140369" y="4108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C508B0A-60F3-4E78-A5DB-687EF2739DEE}"/>
                  </a:ext>
                </a:extLst>
              </p:cNvPr>
              <p:cNvSpPr/>
              <p:nvPr/>
            </p:nvSpPr>
            <p:spPr>
              <a:xfrm>
                <a:off x="8164650" y="1747050"/>
                <a:ext cx="2277268" cy="2277268"/>
              </a:xfrm>
              <a:custGeom>
                <a:avLst/>
                <a:gdLst>
                  <a:gd name="connsiteX0" fmla="*/ 1272988 w 2545976"/>
                  <a:gd name="connsiteY0" fmla="*/ 0 h 2545976"/>
                  <a:gd name="connsiteX1" fmla="*/ 1321776 w 2545976"/>
                  <a:gd name="connsiteY1" fmla="*/ 2464 h 2545976"/>
                  <a:gd name="connsiteX2" fmla="*/ 1378764 w 2545976"/>
                  <a:gd name="connsiteY2" fmla="*/ 199062 h 2545976"/>
                  <a:gd name="connsiteX3" fmla="*/ 1473065 w 2545976"/>
                  <a:gd name="connsiteY3" fmla="*/ 17244 h 2545976"/>
                  <a:gd name="connsiteX4" fmla="*/ 1529540 w 2545976"/>
                  <a:gd name="connsiteY4" fmla="*/ 25863 h 2545976"/>
                  <a:gd name="connsiteX5" fmla="*/ 1568663 w 2545976"/>
                  <a:gd name="connsiteY5" fmla="*/ 35922 h 2545976"/>
                  <a:gd name="connsiteX6" fmla="*/ 1586237 w 2545976"/>
                  <a:gd name="connsiteY6" fmla="*/ 240327 h 2545976"/>
                  <a:gd name="connsiteX7" fmla="*/ 1714346 w 2545976"/>
                  <a:gd name="connsiteY7" fmla="*/ 80220 h 2545976"/>
                  <a:gd name="connsiteX8" fmla="*/ 1768492 w 2545976"/>
                  <a:gd name="connsiteY8" fmla="*/ 100038 h 2545976"/>
                  <a:gd name="connsiteX9" fmla="*/ 1804330 w 2545976"/>
                  <a:gd name="connsiteY9" fmla="*/ 117302 h 2545976"/>
                  <a:gd name="connsiteX10" fmla="*/ 1781689 w 2545976"/>
                  <a:gd name="connsiteY10" fmla="*/ 321284 h 2545976"/>
                  <a:gd name="connsiteX11" fmla="*/ 1938487 w 2545976"/>
                  <a:gd name="connsiteY11" fmla="*/ 189314 h 2545976"/>
                  <a:gd name="connsiteX12" fmla="*/ 1984728 w 2545976"/>
                  <a:gd name="connsiteY12" fmla="*/ 217406 h 2545976"/>
                  <a:gd name="connsiteX13" fmla="*/ 2019506 w 2545976"/>
                  <a:gd name="connsiteY13" fmla="*/ 243412 h 2545976"/>
                  <a:gd name="connsiteX14" fmla="*/ 1957576 w 2545976"/>
                  <a:gd name="connsiteY14" fmla="*/ 438811 h 2545976"/>
                  <a:gd name="connsiteX15" fmla="*/ 2137010 w 2545976"/>
                  <a:gd name="connsiteY15" fmla="*/ 340025 h 2545976"/>
                  <a:gd name="connsiteX16" fmla="*/ 2173127 w 2545976"/>
                  <a:gd name="connsiteY16" fmla="*/ 372850 h 2545976"/>
                  <a:gd name="connsiteX17" fmla="*/ 2205951 w 2545976"/>
                  <a:gd name="connsiteY17" fmla="*/ 408966 h 2545976"/>
                  <a:gd name="connsiteX18" fmla="*/ 2107165 w 2545976"/>
                  <a:gd name="connsiteY18" fmla="*/ 588400 h 2545976"/>
                  <a:gd name="connsiteX19" fmla="*/ 2302564 w 2545976"/>
                  <a:gd name="connsiteY19" fmla="*/ 526470 h 2545976"/>
                  <a:gd name="connsiteX20" fmla="*/ 2328570 w 2545976"/>
                  <a:gd name="connsiteY20" fmla="*/ 561248 h 2545976"/>
                  <a:gd name="connsiteX21" fmla="*/ 2356662 w 2545976"/>
                  <a:gd name="connsiteY21" fmla="*/ 607489 h 2545976"/>
                  <a:gd name="connsiteX22" fmla="*/ 2224692 w 2545976"/>
                  <a:gd name="connsiteY22" fmla="*/ 764287 h 2545976"/>
                  <a:gd name="connsiteX23" fmla="*/ 2428674 w 2545976"/>
                  <a:gd name="connsiteY23" fmla="*/ 741646 h 2545976"/>
                  <a:gd name="connsiteX24" fmla="*/ 2445938 w 2545976"/>
                  <a:gd name="connsiteY24" fmla="*/ 777484 h 2545976"/>
                  <a:gd name="connsiteX25" fmla="*/ 2465756 w 2545976"/>
                  <a:gd name="connsiteY25" fmla="*/ 831630 h 2545976"/>
                  <a:gd name="connsiteX26" fmla="*/ 2305649 w 2545976"/>
                  <a:gd name="connsiteY26" fmla="*/ 959739 h 2545976"/>
                  <a:gd name="connsiteX27" fmla="*/ 2510054 w 2545976"/>
                  <a:gd name="connsiteY27" fmla="*/ 977313 h 2545976"/>
                  <a:gd name="connsiteX28" fmla="*/ 2520113 w 2545976"/>
                  <a:gd name="connsiteY28" fmla="*/ 1016436 h 2545976"/>
                  <a:gd name="connsiteX29" fmla="*/ 2528732 w 2545976"/>
                  <a:gd name="connsiteY29" fmla="*/ 1072911 h 2545976"/>
                  <a:gd name="connsiteX30" fmla="*/ 2346914 w 2545976"/>
                  <a:gd name="connsiteY30" fmla="*/ 1167212 h 2545976"/>
                  <a:gd name="connsiteX31" fmla="*/ 2543513 w 2545976"/>
                  <a:gd name="connsiteY31" fmla="*/ 1224200 h 2545976"/>
                  <a:gd name="connsiteX32" fmla="*/ 2545976 w 2545976"/>
                  <a:gd name="connsiteY32" fmla="*/ 1272988 h 2545976"/>
                  <a:gd name="connsiteX33" fmla="*/ 2543513 w 2545976"/>
                  <a:gd name="connsiteY33" fmla="*/ 1321776 h 2545976"/>
                  <a:gd name="connsiteX34" fmla="*/ 2346914 w 2545976"/>
                  <a:gd name="connsiteY34" fmla="*/ 1378764 h 2545976"/>
                  <a:gd name="connsiteX35" fmla="*/ 2528732 w 2545976"/>
                  <a:gd name="connsiteY35" fmla="*/ 1473065 h 2545976"/>
                  <a:gd name="connsiteX36" fmla="*/ 2520113 w 2545976"/>
                  <a:gd name="connsiteY36" fmla="*/ 1529540 h 2545976"/>
                  <a:gd name="connsiteX37" fmla="*/ 2510054 w 2545976"/>
                  <a:gd name="connsiteY37" fmla="*/ 1568663 h 2545976"/>
                  <a:gd name="connsiteX38" fmla="*/ 2305649 w 2545976"/>
                  <a:gd name="connsiteY38" fmla="*/ 1586237 h 2545976"/>
                  <a:gd name="connsiteX39" fmla="*/ 2465756 w 2545976"/>
                  <a:gd name="connsiteY39" fmla="*/ 1714346 h 2545976"/>
                  <a:gd name="connsiteX40" fmla="*/ 2445938 w 2545976"/>
                  <a:gd name="connsiteY40" fmla="*/ 1768492 h 2545976"/>
                  <a:gd name="connsiteX41" fmla="*/ 2428674 w 2545976"/>
                  <a:gd name="connsiteY41" fmla="*/ 1804330 h 2545976"/>
                  <a:gd name="connsiteX42" fmla="*/ 2224692 w 2545976"/>
                  <a:gd name="connsiteY42" fmla="*/ 1781689 h 2545976"/>
                  <a:gd name="connsiteX43" fmla="*/ 2356662 w 2545976"/>
                  <a:gd name="connsiteY43" fmla="*/ 1938488 h 2545976"/>
                  <a:gd name="connsiteX44" fmla="*/ 2328570 w 2545976"/>
                  <a:gd name="connsiteY44" fmla="*/ 1984728 h 2545976"/>
                  <a:gd name="connsiteX45" fmla="*/ 2302564 w 2545976"/>
                  <a:gd name="connsiteY45" fmla="*/ 2019506 h 2545976"/>
                  <a:gd name="connsiteX46" fmla="*/ 2107165 w 2545976"/>
                  <a:gd name="connsiteY46" fmla="*/ 1957576 h 2545976"/>
                  <a:gd name="connsiteX47" fmla="*/ 2205952 w 2545976"/>
                  <a:gd name="connsiteY47" fmla="*/ 2137010 h 2545976"/>
                  <a:gd name="connsiteX48" fmla="*/ 2173127 w 2545976"/>
                  <a:gd name="connsiteY48" fmla="*/ 2173127 h 2545976"/>
                  <a:gd name="connsiteX49" fmla="*/ 2137010 w 2545976"/>
                  <a:gd name="connsiteY49" fmla="*/ 2205952 h 2545976"/>
                  <a:gd name="connsiteX50" fmla="*/ 1957576 w 2545976"/>
                  <a:gd name="connsiteY50" fmla="*/ 2107165 h 2545976"/>
                  <a:gd name="connsiteX51" fmla="*/ 2019506 w 2545976"/>
                  <a:gd name="connsiteY51" fmla="*/ 2302564 h 2545976"/>
                  <a:gd name="connsiteX52" fmla="*/ 1984728 w 2545976"/>
                  <a:gd name="connsiteY52" fmla="*/ 2328570 h 2545976"/>
                  <a:gd name="connsiteX53" fmla="*/ 1938487 w 2545976"/>
                  <a:gd name="connsiteY53" fmla="*/ 2356662 h 2545976"/>
                  <a:gd name="connsiteX54" fmla="*/ 1781689 w 2545976"/>
                  <a:gd name="connsiteY54" fmla="*/ 2224692 h 2545976"/>
                  <a:gd name="connsiteX55" fmla="*/ 1804330 w 2545976"/>
                  <a:gd name="connsiteY55" fmla="*/ 2428674 h 2545976"/>
                  <a:gd name="connsiteX56" fmla="*/ 1768492 w 2545976"/>
                  <a:gd name="connsiteY56" fmla="*/ 2445938 h 2545976"/>
                  <a:gd name="connsiteX57" fmla="*/ 1714346 w 2545976"/>
                  <a:gd name="connsiteY57" fmla="*/ 2465756 h 2545976"/>
                  <a:gd name="connsiteX58" fmla="*/ 1586237 w 2545976"/>
                  <a:gd name="connsiteY58" fmla="*/ 2305649 h 2545976"/>
                  <a:gd name="connsiteX59" fmla="*/ 1568663 w 2545976"/>
                  <a:gd name="connsiteY59" fmla="*/ 2510054 h 2545976"/>
                  <a:gd name="connsiteX60" fmla="*/ 1529540 w 2545976"/>
                  <a:gd name="connsiteY60" fmla="*/ 2520113 h 2545976"/>
                  <a:gd name="connsiteX61" fmla="*/ 1473065 w 2545976"/>
                  <a:gd name="connsiteY61" fmla="*/ 2528733 h 2545976"/>
                  <a:gd name="connsiteX62" fmla="*/ 1378764 w 2545976"/>
                  <a:gd name="connsiteY62" fmla="*/ 2346914 h 2545976"/>
                  <a:gd name="connsiteX63" fmla="*/ 1321776 w 2545976"/>
                  <a:gd name="connsiteY63" fmla="*/ 2543513 h 2545976"/>
                  <a:gd name="connsiteX64" fmla="*/ 1272988 w 2545976"/>
                  <a:gd name="connsiteY64" fmla="*/ 2545976 h 2545976"/>
                  <a:gd name="connsiteX65" fmla="*/ 1224200 w 2545976"/>
                  <a:gd name="connsiteY65" fmla="*/ 2543513 h 2545976"/>
                  <a:gd name="connsiteX66" fmla="*/ 1167212 w 2545976"/>
                  <a:gd name="connsiteY66" fmla="*/ 2346914 h 2545976"/>
                  <a:gd name="connsiteX67" fmla="*/ 1072911 w 2545976"/>
                  <a:gd name="connsiteY67" fmla="*/ 2528733 h 2545976"/>
                  <a:gd name="connsiteX68" fmla="*/ 1016436 w 2545976"/>
                  <a:gd name="connsiteY68" fmla="*/ 2520113 h 2545976"/>
                  <a:gd name="connsiteX69" fmla="*/ 977313 w 2545976"/>
                  <a:gd name="connsiteY69" fmla="*/ 2510054 h 2545976"/>
                  <a:gd name="connsiteX70" fmla="*/ 959739 w 2545976"/>
                  <a:gd name="connsiteY70" fmla="*/ 2305649 h 2545976"/>
                  <a:gd name="connsiteX71" fmla="*/ 831630 w 2545976"/>
                  <a:gd name="connsiteY71" fmla="*/ 2465756 h 2545976"/>
                  <a:gd name="connsiteX72" fmla="*/ 777484 w 2545976"/>
                  <a:gd name="connsiteY72" fmla="*/ 2445938 h 2545976"/>
                  <a:gd name="connsiteX73" fmla="*/ 741646 w 2545976"/>
                  <a:gd name="connsiteY73" fmla="*/ 2428674 h 2545976"/>
                  <a:gd name="connsiteX74" fmla="*/ 764287 w 2545976"/>
                  <a:gd name="connsiteY74" fmla="*/ 2224692 h 2545976"/>
                  <a:gd name="connsiteX75" fmla="*/ 607489 w 2545976"/>
                  <a:gd name="connsiteY75" fmla="*/ 2356662 h 2545976"/>
                  <a:gd name="connsiteX76" fmla="*/ 561248 w 2545976"/>
                  <a:gd name="connsiteY76" fmla="*/ 2328570 h 2545976"/>
                  <a:gd name="connsiteX77" fmla="*/ 526471 w 2545976"/>
                  <a:gd name="connsiteY77" fmla="*/ 2302564 h 2545976"/>
                  <a:gd name="connsiteX78" fmla="*/ 588400 w 2545976"/>
                  <a:gd name="connsiteY78" fmla="*/ 2107165 h 2545976"/>
                  <a:gd name="connsiteX79" fmla="*/ 408966 w 2545976"/>
                  <a:gd name="connsiteY79" fmla="*/ 2205952 h 2545976"/>
                  <a:gd name="connsiteX80" fmla="*/ 372850 w 2545976"/>
                  <a:gd name="connsiteY80" fmla="*/ 2173127 h 2545976"/>
                  <a:gd name="connsiteX81" fmla="*/ 340025 w 2545976"/>
                  <a:gd name="connsiteY81" fmla="*/ 2137010 h 2545976"/>
                  <a:gd name="connsiteX82" fmla="*/ 438811 w 2545976"/>
                  <a:gd name="connsiteY82" fmla="*/ 1957576 h 2545976"/>
                  <a:gd name="connsiteX83" fmla="*/ 243413 w 2545976"/>
                  <a:gd name="connsiteY83" fmla="*/ 2019506 h 2545976"/>
                  <a:gd name="connsiteX84" fmla="*/ 217406 w 2545976"/>
                  <a:gd name="connsiteY84" fmla="*/ 1984728 h 2545976"/>
                  <a:gd name="connsiteX85" fmla="*/ 189315 w 2545976"/>
                  <a:gd name="connsiteY85" fmla="*/ 1938488 h 2545976"/>
                  <a:gd name="connsiteX86" fmla="*/ 321284 w 2545976"/>
                  <a:gd name="connsiteY86" fmla="*/ 1781689 h 2545976"/>
                  <a:gd name="connsiteX87" fmla="*/ 117302 w 2545976"/>
                  <a:gd name="connsiteY87" fmla="*/ 1804330 h 2545976"/>
                  <a:gd name="connsiteX88" fmla="*/ 100038 w 2545976"/>
                  <a:gd name="connsiteY88" fmla="*/ 1768492 h 2545976"/>
                  <a:gd name="connsiteX89" fmla="*/ 80220 w 2545976"/>
                  <a:gd name="connsiteY89" fmla="*/ 1714346 h 2545976"/>
                  <a:gd name="connsiteX90" fmla="*/ 240327 w 2545976"/>
                  <a:gd name="connsiteY90" fmla="*/ 1586237 h 2545976"/>
                  <a:gd name="connsiteX91" fmla="*/ 35923 w 2545976"/>
                  <a:gd name="connsiteY91" fmla="*/ 1568663 h 2545976"/>
                  <a:gd name="connsiteX92" fmla="*/ 25863 w 2545976"/>
                  <a:gd name="connsiteY92" fmla="*/ 1529540 h 2545976"/>
                  <a:gd name="connsiteX93" fmla="*/ 17244 w 2545976"/>
                  <a:gd name="connsiteY93" fmla="*/ 1473065 h 2545976"/>
                  <a:gd name="connsiteX94" fmla="*/ 199062 w 2545976"/>
                  <a:gd name="connsiteY94" fmla="*/ 1378764 h 2545976"/>
                  <a:gd name="connsiteX95" fmla="*/ 2464 w 2545976"/>
                  <a:gd name="connsiteY95" fmla="*/ 1321776 h 2545976"/>
                  <a:gd name="connsiteX96" fmla="*/ 0 w 2545976"/>
                  <a:gd name="connsiteY96" fmla="*/ 1272988 h 2545976"/>
                  <a:gd name="connsiteX97" fmla="*/ 2464 w 2545976"/>
                  <a:gd name="connsiteY97" fmla="*/ 1224200 h 2545976"/>
                  <a:gd name="connsiteX98" fmla="*/ 199062 w 2545976"/>
                  <a:gd name="connsiteY98" fmla="*/ 1167212 h 2545976"/>
                  <a:gd name="connsiteX99" fmla="*/ 17244 w 2545976"/>
                  <a:gd name="connsiteY99" fmla="*/ 1072911 h 2545976"/>
                  <a:gd name="connsiteX100" fmla="*/ 25863 w 2545976"/>
                  <a:gd name="connsiteY100" fmla="*/ 1016436 h 2545976"/>
                  <a:gd name="connsiteX101" fmla="*/ 35923 w 2545976"/>
                  <a:gd name="connsiteY101" fmla="*/ 977313 h 2545976"/>
                  <a:gd name="connsiteX102" fmla="*/ 240327 w 2545976"/>
                  <a:gd name="connsiteY102" fmla="*/ 959739 h 2545976"/>
                  <a:gd name="connsiteX103" fmla="*/ 80220 w 2545976"/>
                  <a:gd name="connsiteY103" fmla="*/ 831630 h 2545976"/>
                  <a:gd name="connsiteX104" fmla="*/ 100038 w 2545976"/>
                  <a:gd name="connsiteY104" fmla="*/ 777484 h 2545976"/>
                  <a:gd name="connsiteX105" fmla="*/ 117302 w 2545976"/>
                  <a:gd name="connsiteY105" fmla="*/ 741646 h 2545976"/>
                  <a:gd name="connsiteX106" fmla="*/ 321284 w 2545976"/>
                  <a:gd name="connsiteY106" fmla="*/ 764287 h 2545976"/>
                  <a:gd name="connsiteX107" fmla="*/ 189315 w 2545976"/>
                  <a:gd name="connsiteY107" fmla="*/ 607489 h 2545976"/>
                  <a:gd name="connsiteX108" fmla="*/ 217406 w 2545976"/>
                  <a:gd name="connsiteY108" fmla="*/ 561248 h 2545976"/>
                  <a:gd name="connsiteX109" fmla="*/ 243413 w 2545976"/>
                  <a:gd name="connsiteY109" fmla="*/ 526470 h 2545976"/>
                  <a:gd name="connsiteX110" fmla="*/ 438811 w 2545976"/>
                  <a:gd name="connsiteY110" fmla="*/ 588400 h 2545976"/>
                  <a:gd name="connsiteX111" fmla="*/ 340025 w 2545976"/>
                  <a:gd name="connsiteY111" fmla="*/ 408967 h 2545976"/>
                  <a:gd name="connsiteX112" fmla="*/ 372850 w 2545976"/>
                  <a:gd name="connsiteY112" fmla="*/ 372850 h 2545976"/>
                  <a:gd name="connsiteX113" fmla="*/ 408967 w 2545976"/>
                  <a:gd name="connsiteY113" fmla="*/ 340025 h 2545976"/>
                  <a:gd name="connsiteX114" fmla="*/ 588400 w 2545976"/>
                  <a:gd name="connsiteY114" fmla="*/ 438811 h 2545976"/>
                  <a:gd name="connsiteX115" fmla="*/ 526471 w 2545976"/>
                  <a:gd name="connsiteY115" fmla="*/ 243412 h 2545976"/>
                  <a:gd name="connsiteX116" fmla="*/ 561248 w 2545976"/>
                  <a:gd name="connsiteY116" fmla="*/ 217406 h 2545976"/>
                  <a:gd name="connsiteX117" fmla="*/ 607489 w 2545976"/>
                  <a:gd name="connsiteY117" fmla="*/ 189314 h 2545976"/>
                  <a:gd name="connsiteX118" fmla="*/ 764287 w 2545976"/>
                  <a:gd name="connsiteY118" fmla="*/ 321284 h 2545976"/>
                  <a:gd name="connsiteX119" fmla="*/ 741646 w 2545976"/>
                  <a:gd name="connsiteY119" fmla="*/ 117302 h 2545976"/>
                  <a:gd name="connsiteX120" fmla="*/ 777484 w 2545976"/>
                  <a:gd name="connsiteY120" fmla="*/ 100038 h 2545976"/>
                  <a:gd name="connsiteX121" fmla="*/ 831630 w 2545976"/>
                  <a:gd name="connsiteY121" fmla="*/ 80220 h 2545976"/>
                  <a:gd name="connsiteX122" fmla="*/ 959739 w 2545976"/>
                  <a:gd name="connsiteY122" fmla="*/ 240327 h 2545976"/>
                  <a:gd name="connsiteX123" fmla="*/ 977313 w 2545976"/>
                  <a:gd name="connsiteY123" fmla="*/ 35922 h 2545976"/>
                  <a:gd name="connsiteX124" fmla="*/ 1016436 w 2545976"/>
                  <a:gd name="connsiteY124" fmla="*/ 25863 h 2545976"/>
                  <a:gd name="connsiteX125" fmla="*/ 1072911 w 2545976"/>
                  <a:gd name="connsiteY125" fmla="*/ 17244 h 2545976"/>
                  <a:gd name="connsiteX126" fmla="*/ 1167212 w 2545976"/>
                  <a:gd name="connsiteY126" fmla="*/ 199062 h 2545976"/>
                  <a:gd name="connsiteX127" fmla="*/ 1224200 w 2545976"/>
                  <a:gd name="connsiteY127" fmla="*/ 2464 h 2545976"/>
                  <a:gd name="connsiteX128" fmla="*/ 1272988 w 2545976"/>
                  <a:gd name="connsiteY128" fmla="*/ 0 h 254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2545976" h="2545976">
                    <a:moveTo>
                      <a:pt x="1272988" y="0"/>
                    </a:moveTo>
                    <a:lnTo>
                      <a:pt x="1321776" y="2464"/>
                    </a:lnTo>
                    <a:lnTo>
                      <a:pt x="1378764" y="199062"/>
                    </a:lnTo>
                    <a:lnTo>
                      <a:pt x="1473065" y="17244"/>
                    </a:lnTo>
                    <a:lnTo>
                      <a:pt x="1529540" y="25863"/>
                    </a:lnTo>
                    <a:lnTo>
                      <a:pt x="1568663" y="35922"/>
                    </a:lnTo>
                    <a:lnTo>
                      <a:pt x="1586237" y="240327"/>
                    </a:lnTo>
                    <a:lnTo>
                      <a:pt x="1714346" y="80220"/>
                    </a:lnTo>
                    <a:lnTo>
                      <a:pt x="1768492" y="100038"/>
                    </a:lnTo>
                    <a:lnTo>
                      <a:pt x="1804330" y="117302"/>
                    </a:lnTo>
                    <a:lnTo>
                      <a:pt x="1781689" y="321284"/>
                    </a:lnTo>
                    <a:lnTo>
                      <a:pt x="1938487" y="189314"/>
                    </a:lnTo>
                    <a:lnTo>
                      <a:pt x="1984728" y="217406"/>
                    </a:lnTo>
                    <a:lnTo>
                      <a:pt x="2019506" y="243412"/>
                    </a:lnTo>
                    <a:lnTo>
                      <a:pt x="1957576" y="438811"/>
                    </a:lnTo>
                    <a:lnTo>
                      <a:pt x="2137010" y="340025"/>
                    </a:lnTo>
                    <a:lnTo>
                      <a:pt x="2173127" y="372850"/>
                    </a:lnTo>
                    <a:lnTo>
                      <a:pt x="2205951" y="408966"/>
                    </a:lnTo>
                    <a:lnTo>
                      <a:pt x="2107165" y="588400"/>
                    </a:lnTo>
                    <a:lnTo>
                      <a:pt x="2302564" y="526470"/>
                    </a:lnTo>
                    <a:lnTo>
                      <a:pt x="2328570" y="561248"/>
                    </a:lnTo>
                    <a:lnTo>
                      <a:pt x="2356662" y="607489"/>
                    </a:lnTo>
                    <a:lnTo>
                      <a:pt x="2224692" y="764287"/>
                    </a:lnTo>
                    <a:lnTo>
                      <a:pt x="2428674" y="741646"/>
                    </a:lnTo>
                    <a:lnTo>
                      <a:pt x="2445938" y="777484"/>
                    </a:lnTo>
                    <a:lnTo>
                      <a:pt x="2465756" y="831630"/>
                    </a:lnTo>
                    <a:lnTo>
                      <a:pt x="2305649" y="959739"/>
                    </a:lnTo>
                    <a:lnTo>
                      <a:pt x="2510054" y="977313"/>
                    </a:lnTo>
                    <a:lnTo>
                      <a:pt x="2520113" y="1016436"/>
                    </a:lnTo>
                    <a:lnTo>
                      <a:pt x="2528732" y="1072911"/>
                    </a:lnTo>
                    <a:lnTo>
                      <a:pt x="2346914" y="1167212"/>
                    </a:lnTo>
                    <a:lnTo>
                      <a:pt x="2543513" y="1224200"/>
                    </a:lnTo>
                    <a:lnTo>
                      <a:pt x="2545976" y="1272988"/>
                    </a:lnTo>
                    <a:lnTo>
                      <a:pt x="2543513" y="1321776"/>
                    </a:lnTo>
                    <a:lnTo>
                      <a:pt x="2346914" y="1378764"/>
                    </a:lnTo>
                    <a:lnTo>
                      <a:pt x="2528732" y="1473065"/>
                    </a:lnTo>
                    <a:lnTo>
                      <a:pt x="2520113" y="1529540"/>
                    </a:lnTo>
                    <a:lnTo>
                      <a:pt x="2510054" y="1568663"/>
                    </a:lnTo>
                    <a:lnTo>
                      <a:pt x="2305649" y="1586237"/>
                    </a:lnTo>
                    <a:lnTo>
                      <a:pt x="2465756" y="1714346"/>
                    </a:lnTo>
                    <a:lnTo>
                      <a:pt x="2445938" y="1768492"/>
                    </a:lnTo>
                    <a:lnTo>
                      <a:pt x="2428674" y="1804330"/>
                    </a:lnTo>
                    <a:lnTo>
                      <a:pt x="2224692" y="1781689"/>
                    </a:lnTo>
                    <a:lnTo>
                      <a:pt x="2356662" y="1938488"/>
                    </a:lnTo>
                    <a:lnTo>
                      <a:pt x="2328570" y="1984728"/>
                    </a:lnTo>
                    <a:lnTo>
                      <a:pt x="2302564" y="2019506"/>
                    </a:lnTo>
                    <a:lnTo>
                      <a:pt x="2107165" y="1957576"/>
                    </a:lnTo>
                    <a:lnTo>
                      <a:pt x="2205952" y="2137010"/>
                    </a:lnTo>
                    <a:lnTo>
                      <a:pt x="2173127" y="2173127"/>
                    </a:lnTo>
                    <a:lnTo>
                      <a:pt x="2137010" y="2205952"/>
                    </a:lnTo>
                    <a:lnTo>
                      <a:pt x="1957576" y="2107165"/>
                    </a:lnTo>
                    <a:lnTo>
                      <a:pt x="2019506" y="2302564"/>
                    </a:lnTo>
                    <a:lnTo>
                      <a:pt x="1984728" y="2328570"/>
                    </a:lnTo>
                    <a:lnTo>
                      <a:pt x="1938487" y="2356662"/>
                    </a:lnTo>
                    <a:lnTo>
                      <a:pt x="1781689" y="2224692"/>
                    </a:lnTo>
                    <a:lnTo>
                      <a:pt x="1804330" y="2428674"/>
                    </a:lnTo>
                    <a:lnTo>
                      <a:pt x="1768492" y="2445938"/>
                    </a:lnTo>
                    <a:lnTo>
                      <a:pt x="1714346" y="2465756"/>
                    </a:lnTo>
                    <a:lnTo>
                      <a:pt x="1586237" y="2305649"/>
                    </a:lnTo>
                    <a:lnTo>
                      <a:pt x="1568663" y="2510054"/>
                    </a:lnTo>
                    <a:lnTo>
                      <a:pt x="1529540" y="2520113"/>
                    </a:lnTo>
                    <a:lnTo>
                      <a:pt x="1473065" y="2528733"/>
                    </a:lnTo>
                    <a:lnTo>
                      <a:pt x="1378764" y="2346914"/>
                    </a:lnTo>
                    <a:lnTo>
                      <a:pt x="1321776" y="2543513"/>
                    </a:lnTo>
                    <a:lnTo>
                      <a:pt x="1272988" y="2545976"/>
                    </a:lnTo>
                    <a:lnTo>
                      <a:pt x="1224200" y="2543513"/>
                    </a:lnTo>
                    <a:lnTo>
                      <a:pt x="1167212" y="2346914"/>
                    </a:lnTo>
                    <a:lnTo>
                      <a:pt x="1072911" y="2528733"/>
                    </a:lnTo>
                    <a:lnTo>
                      <a:pt x="1016436" y="2520113"/>
                    </a:lnTo>
                    <a:lnTo>
                      <a:pt x="977313" y="2510054"/>
                    </a:lnTo>
                    <a:lnTo>
                      <a:pt x="959739" y="2305649"/>
                    </a:lnTo>
                    <a:lnTo>
                      <a:pt x="831630" y="2465756"/>
                    </a:lnTo>
                    <a:lnTo>
                      <a:pt x="777484" y="2445938"/>
                    </a:lnTo>
                    <a:lnTo>
                      <a:pt x="741646" y="2428674"/>
                    </a:lnTo>
                    <a:lnTo>
                      <a:pt x="764287" y="2224692"/>
                    </a:lnTo>
                    <a:lnTo>
                      <a:pt x="607489" y="2356662"/>
                    </a:lnTo>
                    <a:lnTo>
                      <a:pt x="561248" y="2328570"/>
                    </a:lnTo>
                    <a:lnTo>
                      <a:pt x="526471" y="2302564"/>
                    </a:lnTo>
                    <a:lnTo>
                      <a:pt x="588400" y="2107165"/>
                    </a:lnTo>
                    <a:lnTo>
                      <a:pt x="408966" y="2205952"/>
                    </a:lnTo>
                    <a:lnTo>
                      <a:pt x="372850" y="2173127"/>
                    </a:lnTo>
                    <a:lnTo>
                      <a:pt x="340025" y="2137010"/>
                    </a:lnTo>
                    <a:lnTo>
                      <a:pt x="438811" y="1957576"/>
                    </a:lnTo>
                    <a:lnTo>
                      <a:pt x="243413" y="2019506"/>
                    </a:lnTo>
                    <a:lnTo>
                      <a:pt x="217406" y="1984728"/>
                    </a:lnTo>
                    <a:lnTo>
                      <a:pt x="189315" y="1938488"/>
                    </a:lnTo>
                    <a:lnTo>
                      <a:pt x="321284" y="1781689"/>
                    </a:lnTo>
                    <a:lnTo>
                      <a:pt x="117302" y="1804330"/>
                    </a:lnTo>
                    <a:lnTo>
                      <a:pt x="100038" y="1768492"/>
                    </a:lnTo>
                    <a:lnTo>
                      <a:pt x="80220" y="1714346"/>
                    </a:lnTo>
                    <a:lnTo>
                      <a:pt x="240327" y="1586237"/>
                    </a:lnTo>
                    <a:lnTo>
                      <a:pt x="35923" y="1568663"/>
                    </a:lnTo>
                    <a:lnTo>
                      <a:pt x="25863" y="1529540"/>
                    </a:lnTo>
                    <a:lnTo>
                      <a:pt x="17244" y="1473065"/>
                    </a:lnTo>
                    <a:lnTo>
                      <a:pt x="199062" y="1378764"/>
                    </a:lnTo>
                    <a:lnTo>
                      <a:pt x="2464" y="1321776"/>
                    </a:lnTo>
                    <a:lnTo>
                      <a:pt x="0" y="1272988"/>
                    </a:lnTo>
                    <a:lnTo>
                      <a:pt x="2464" y="1224200"/>
                    </a:lnTo>
                    <a:lnTo>
                      <a:pt x="199062" y="1167212"/>
                    </a:lnTo>
                    <a:lnTo>
                      <a:pt x="17244" y="1072911"/>
                    </a:lnTo>
                    <a:lnTo>
                      <a:pt x="25863" y="1016436"/>
                    </a:lnTo>
                    <a:lnTo>
                      <a:pt x="35923" y="977313"/>
                    </a:lnTo>
                    <a:lnTo>
                      <a:pt x="240327" y="959739"/>
                    </a:lnTo>
                    <a:lnTo>
                      <a:pt x="80220" y="831630"/>
                    </a:lnTo>
                    <a:lnTo>
                      <a:pt x="100038" y="777484"/>
                    </a:lnTo>
                    <a:lnTo>
                      <a:pt x="117302" y="741646"/>
                    </a:lnTo>
                    <a:lnTo>
                      <a:pt x="321284" y="764287"/>
                    </a:lnTo>
                    <a:lnTo>
                      <a:pt x="189315" y="607489"/>
                    </a:lnTo>
                    <a:lnTo>
                      <a:pt x="217406" y="561248"/>
                    </a:lnTo>
                    <a:lnTo>
                      <a:pt x="243413" y="526470"/>
                    </a:lnTo>
                    <a:lnTo>
                      <a:pt x="438811" y="588400"/>
                    </a:lnTo>
                    <a:lnTo>
                      <a:pt x="340025" y="408967"/>
                    </a:lnTo>
                    <a:lnTo>
                      <a:pt x="372850" y="372850"/>
                    </a:lnTo>
                    <a:lnTo>
                      <a:pt x="408967" y="340025"/>
                    </a:lnTo>
                    <a:lnTo>
                      <a:pt x="588400" y="438811"/>
                    </a:lnTo>
                    <a:lnTo>
                      <a:pt x="526471" y="243412"/>
                    </a:lnTo>
                    <a:lnTo>
                      <a:pt x="561248" y="217406"/>
                    </a:lnTo>
                    <a:lnTo>
                      <a:pt x="607489" y="189314"/>
                    </a:lnTo>
                    <a:lnTo>
                      <a:pt x="764287" y="321284"/>
                    </a:lnTo>
                    <a:lnTo>
                      <a:pt x="741646" y="117302"/>
                    </a:lnTo>
                    <a:lnTo>
                      <a:pt x="777484" y="100038"/>
                    </a:lnTo>
                    <a:lnTo>
                      <a:pt x="831630" y="80220"/>
                    </a:lnTo>
                    <a:lnTo>
                      <a:pt x="959739" y="240327"/>
                    </a:lnTo>
                    <a:lnTo>
                      <a:pt x="977313" y="35922"/>
                    </a:lnTo>
                    <a:lnTo>
                      <a:pt x="1016436" y="25863"/>
                    </a:lnTo>
                    <a:lnTo>
                      <a:pt x="1072911" y="17244"/>
                    </a:lnTo>
                    <a:lnTo>
                      <a:pt x="1167212" y="199062"/>
                    </a:lnTo>
                    <a:lnTo>
                      <a:pt x="1224200" y="2464"/>
                    </a:lnTo>
                    <a:lnTo>
                      <a:pt x="1272988" y="0"/>
                    </a:lnTo>
                    <a:close/>
                  </a:path>
                </a:pathLst>
              </a:cu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9BAF549-18FC-42B5-BAFB-9F591348B76E}"/>
              </a:ext>
            </a:extLst>
          </p:cNvPr>
          <p:cNvGrpSpPr/>
          <p:nvPr/>
        </p:nvGrpSpPr>
        <p:grpSpPr>
          <a:xfrm rot="20700000">
            <a:off x="1662647" y="1867043"/>
            <a:ext cx="1543829" cy="1543830"/>
            <a:chOff x="8030296" y="1612696"/>
            <a:chExt cx="2545976" cy="2545976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D54B92A-C9C9-4437-86E4-33505A82E952}"/>
                </a:ext>
              </a:extLst>
            </p:cNvPr>
            <p:cNvSpPr/>
            <p:nvPr/>
          </p:nvSpPr>
          <p:spPr>
            <a:xfrm>
              <a:off x="8030296" y="1612696"/>
              <a:ext cx="2545976" cy="254597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9649959-30A9-41CC-927B-99CC83024026}"/>
                </a:ext>
              </a:extLst>
            </p:cNvPr>
            <p:cNvSpPr/>
            <p:nvPr/>
          </p:nvSpPr>
          <p:spPr>
            <a:xfrm>
              <a:off x="8559631" y="2142031"/>
              <a:ext cx="1487306" cy="1487306"/>
            </a:xfrm>
            <a:custGeom>
              <a:avLst/>
              <a:gdLst>
                <a:gd name="connsiteX0" fmla="*/ 1272988 w 2545976"/>
                <a:gd name="connsiteY0" fmla="*/ 0 h 2545976"/>
                <a:gd name="connsiteX1" fmla="*/ 1321776 w 2545976"/>
                <a:gd name="connsiteY1" fmla="*/ 2464 h 2545976"/>
                <a:gd name="connsiteX2" fmla="*/ 1378764 w 2545976"/>
                <a:gd name="connsiteY2" fmla="*/ 199062 h 2545976"/>
                <a:gd name="connsiteX3" fmla="*/ 1473065 w 2545976"/>
                <a:gd name="connsiteY3" fmla="*/ 17244 h 2545976"/>
                <a:gd name="connsiteX4" fmla="*/ 1529540 w 2545976"/>
                <a:gd name="connsiteY4" fmla="*/ 25863 h 2545976"/>
                <a:gd name="connsiteX5" fmla="*/ 1568663 w 2545976"/>
                <a:gd name="connsiteY5" fmla="*/ 35922 h 2545976"/>
                <a:gd name="connsiteX6" fmla="*/ 1586237 w 2545976"/>
                <a:gd name="connsiteY6" fmla="*/ 240327 h 2545976"/>
                <a:gd name="connsiteX7" fmla="*/ 1714346 w 2545976"/>
                <a:gd name="connsiteY7" fmla="*/ 80220 h 2545976"/>
                <a:gd name="connsiteX8" fmla="*/ 1768492 w 2545976"/>
                <a:gd name="connsiteY8" fmla="*/ 100038 h 2545976"/>
                <a:gd name="connsiteX9" fmla="*/ 1804330 w 2545976"/>
                <a:gd name="connsiteY9" fmla="*/ 117302 h 2545976"/>
                <a:gd name="connsiteX10" fmla="*/ 1781689 w 2545976"/>
                <a:gd name="connsiteY10" fmla="*/ 321284 h 2545976"/>
                <a:gd name="connsiteX11" fmla="*/ 1938487 w 2545976"/>
                <a:gd name="connsiteY11" fmla="*/ 189314 h 2545976"/>
                <a:gd name="connsiteX12" fmla="*/ 1984728 w 2545976"/>
                <a:gd name="connsiteY12" fmla="*/ 217406 h 2545976"/>
                <a:gd name="connsiteX13" fmla="*/ 2019506 w 2545976"/>
                <a:gd name="connsiteY13" fmla="*/ 243412 h 2545976"/>
                <a:gd name="connsiteX14" fmla="*/ 1957576 w 2545976"/>
                <a:gd name="connsiteY14" fmla="*/ 438811 h 2545976"/>
                <a:gd name="connsiteX15" fmla="*/ 2137010 w 2545976"/>
                <a:gd name="connsiteY15" fmla="*/ 340025 h 2545976"/>
                <a:gd name="connsiteX16" fmla="*/ 2173127 w 2545976"/>
                <a:gd name="connsiteY16" fmla="*/ 372850 h 2545976"/>
                <a:gd name="connsiteX17" fmla="*/ 2205951 w 2545976"/>
                <a:gd name="connsiteY17" fmla="*/ 408966 h 2545976"/>
                <a:gd name="connsiteX18" fmla="*/ 2107165 w 2545976"/>
                <a:gd name="connsiteY18" fmla="*/ 588400 h 2545976"/>
                <a:gd name="connsiteX19" fmla="*/ 2302564 w 2545976"/>
                <a:gd name="connsiteY19" fmla="*/ 526470 h 2545976"/>
                <a:gd name="connsiteX20" fmla="*/ 2328570 w 2545976"/>
                <a:gd name="connsiteY20" fmla="*/ 561248 h 2545976"/>
                <a:gd name="connsiteX21" fmla="*/ 2356662 w 2545976"/>
                <a:gd name="connsiteY21" fmla="*/ 607489 h 2545976"/>
                <a:gd name="connsiteX22" fmla="*/ 2224692 w 2545976"/>
                <a:gd name="connsiteY22" fmla="*/ 764287 h 2545976"/>
                <a:gd name="connsiteX23" fmla="*/ 2428674 w 2545976"/>
                <a:gd name="connsiteY23" fmla="*/ 741646 h 2545976"/>
                <a:gd name="connsiteX24" fmla="*/ 2445938 w 2545976"/>
                <a:gd name="connsiteY24" fmla="*/ 777484 h 2545976"/>
                <a:gd name="connsiteX25" fmla="*/ 2465756 w 2545976"/>
                <a:gd name="connsiteY25" fmla="*/ 831630 h 2545976"/>
                <a:gd name="connsiteX26" fmla="*/ 2305649 w 2545976"/>
                <a:gd name="connsiteY26" fmla="*/ 959739 h 2545976"/>
                <a:gd name="connsiteX27" fmla="*/ 2510054 w 2545976"/>
                <a:gd name="connsiteY27" fmla="*/ 977313 h 2545976"/>
                <a:gd name="connsiteX28" fmla="*/ 2520113 w 2545976"/>
                <a:gd name="connsiteY28" fmla="*/ 1016436 h 2545976"/>
                <a:gd name="connsiteX29" fmla="*/ 2528732 w 2545976"/>
                <a:gd name="connsiteY29" fmla="*/ 1072911 h 2545976"/>
                <a:gd name="connsiteX30" fmla="*/ 2346914 w 2545976"/>
                <a:gd name="connsiteY30" fmla="*/ 1167212 h 2545976"/>
                <a:gd name="connsiteX31" fmla="*/ 2543513 w 2545976"/>
                <a:gd name="connsiteY31" fmla="*/ 1224200 h 2545976"/>
                <a:gd name="connsiteX32" fmla="*/ 2545976 w 2545976"/>
                <a:gd name="connsiteY32" fmla="*/ 1272988 h 2545976"/>
                <a:gd name="connsiteX33" fmla="*/ 2543513 w 2545976"/>
                <a:gd name="connsiteY33" fmla="*/ 1321776 h 2545976"/>
                <a:gd name="connsiteX34" fmla="*/ 2346914 w 2545976"/>
                <a:gd name="connsiteY34" fmla="*/ 1378764 h 2545976"/>
                <a:gd name="connsiteX35" fmla="*/ 2528732 w 2545976"/>
                <a:gd name="connsiteY35" fmla="*/ 1473065 h 2545976"/>
                <a:gd name="connsiteX36" fmla="*/ 2520113 w 2545976"/>
                <a:gd name="connsiteY36" fmla="*/ 1529540 h 2545976"/>
                <a:gd name="connsiteX37" fmla="*/ 2510054 w 2545976"/>
                <a:gd name="connsiteY37" fmla="*/ 1568663 h 2545976"/>
                <a:gd name="connsiteX38" fmla="*/ 2305649 w 2545976"/>
                <a:gd name="connsiteY38" fmla="*/ 1586237 h 2545976"/>
                <a:gd name="connsiteX39" fmla="*/ 2465756 w 2545976"/>
                <a:gd name="connsiteY39" fmla="*/ 1714346 h 2545976"/>
                <a:gd name="connsiteX40" fmla="*/ 2445938 w 2545976"/>
                <a:gd name="connsiteY40" fmla="*/ 1768492 h 2545976"/>
                <a:gd name="connsiteX41" fmla="*/ 2428674 w 2545976"/>
                <a:gd name="connsiteY41" fmla="*/ 1804330 h 2545976"/>
                <a:gd name="connsiteX42" fmla="*/ 2224692 w 2545976"/>
                <a:gd name="connsiteY42" fmla="*/ 1781689 h 2545976"/>
                <a:gd name="connsiteX43" fmla="*/ 2356662 w 2545976"/>
                <a:gd name="connsiteY43" fmla="*/ 1938488 h 2545976"/>
                <a:gd name="connsiteX44" fmla="*/ 2328570 w 2545976"/>
                <a:gd name="connsiteY44" fmla="*/ 1984728 h 2545976"/>
                <a:gd name="connsiteX45" fmla="*/ 2302564 w 2545976"/>
                <a:gd name="connsiteY45" fmla="*/ 2019506 h 2545976"/>
                <a:gd name="connsiteX46" fmla="*/ 2107165 w 2545976"/>
                <a:gd name="connsiteY46" fmla="*/ 1957576 h 2545976"/>
                <a:gd name="connsiteX47" fmla="*/ 2205952 w 2545976"/>
                <a:gd name="connsiteY47" fmla="*/ 2137010 h 2545976"/>
                <a:gd name="connsiteX48" fmla="*/ 2173127 w 2545976"/>
                <a:gd name="connsiteY48" fmla="*/ 2173127 h 2545976"/>
                <a:gd name="connsiteX49" fmla="*/ 2137010 w 2545976"/>
                <a:gd name="connsiteY49" fmla="*/ 2205952 h 2545976"/>
                <a:gd name="connsiteX50" fmla="*/ 1957576 w 2545976"/>
                <a:gd name="connsiteY50" fmla="*/ 2107165 h 2545976"/>
                <a:gd name="connsiteX51" fmla="*/ 2019506 w 2545976"/>
                <a:gd name="connsiteY51" fmla="*/ 2302564 h 2545976"/>
                <a:gd name="connsiteX52" fmla="*/ 1984728 w 2545976"/>
                <a:gd name="connsiteY52" fmla="*/ 2328570 h 2545976"/>
                <a:gd name="connsiteX53" fmla="*/ 1938487 w 2545976"/>
                <a:gd name="connsiteY53" fmla="*/ 2356662 h 2545976"/>
                <a:gd name="connsiteX54" fmla="*/ 1781689 w 2545976"/>
                <a:gd name="connsiteY54" fmla="*/ 2224692 h 2545976"/>
                <a:gd name="connsiteX55" fmla="*/ 1804330 w 2545976"/>
                <a:gd name="connsiteY55" fmla="*/ 2428674 h 2545976"/>
                <a:gd name="connsiteX56" fmla="*/ 1768492 w 2545976"/>
                <a:gd name="connsiteY56" fmla="*/ 2445938 h 2545976"/>
                <a:gd name="connsiteX57" fmla="*/ 1714346 w 2545976"/>
                <a:gd name="connsiteY57" fmla="*/ 2465756 h 2545976"/>
                <a:gd name="connsiteX58" fmla="*/ 1586237 w 2545976"/>
                <a:gd name="connsiteY58" fmla="*/ 2305649 h 2545976"/>
                <a:gd name="connsiteX59" fmla="*/ 1568663 w 2545976"/>
                <a:gd name="connsiteY59" fmla="*/ 2510054 h 2545976"/>
                <a:gd name="connsiteX60" fmla="*/ 1529540 w 2545976"/>
                <a:gd name="connsiteY60" fmla="*/ 2520113 h 2545976"/>
                <a:gd name="connsiteX61" fmla="*/ 1473065 w 2545976"/>
                <a:gd name="connsiteY61" fmla="*/ 2528733 h 2545976"/>
                <a:gd name="connsiteX62" fmla="*/ 1378764 w 2545976"/>
                <a:gd name="connsiteY62" fmla="*/ 2346914 h 2545976"/>
                <a:gd name="connsiteX63" fmla="*/ 1321776 w 2545976"/>
                <a:gd name="connsiteY63" fmla="*/ 2543513 h 2545976"/>
                <a:gd name="connsiteX64" fmla="*/ 1272988 w 2545976"/>
                <a:gd name="connsiteY64" fmla="*/ 2545976 h 2545976"/>
                <a:gd name="connsiteX65" fmla="*/ 1224200 w 2545976"/>
                <a:gd name="connsiteY65" fmla="*/ 2543513 h 2545976"/>
                <a:gd name="connsiteX66" fmla="*/ 1167212 w 2545976"/>
                <a:gd name="connsiteY66" fmla="*/ 2346914 h 2545976"/>
                <a:gd name="connsiteX67" fmla="*/ 1072911 w 2545976"/>
                <a:gd name="connsiteY67" fmla="*/ 2528733 h 2545976"/>
                <a:gd name="connsiteX68" fmla="*/ 1016436 w 2545976"/>
                <a:gd name="connsiteY68" fmla="*/ 2520113 h 2545976"/>
                <a:gd name="connsiteX69" fmla="*/ 977313 w 2545976"/>
                <a:gd name="connsiteY69" fmla="*/ 2510054 h 2545976"/>
                <a:gd name="connsiteX70" fmla="*/ 959739 w 2545976"/>
                <a:gd name="connsiteY70" fmla="*/ 2305649 h 2545976"/>
                <a:gd name="connsiteX71" fmla="*/ 831630 w 2545976"/>
                <a:gd name="connsiteY71" fmla="*/ 2465756 h 2545976"/>
                <a:gd name="connsiteX72" fmla="*/ 777484 w 2545976"/>
                <a:gd name="connsiteY72" fmla="*/ 2445938 h 2545976"/>
                <a:gd name="connsiteX73" fmla="*/ 741646 w 2545976"/>
                <a:gd name="connsiteY73" fmla="*/ 2428674 h 2545976"/>
                <a:gd name="connsiteX74" fmla="*/ 764287 w 2545976"/>
                <a:gd name="connsiteY74" fmla="*/ 2224692 h 2545976"/>
                <a:gd name="connsiteX75" fmla="*/ 607489 w 2545976"/>
                <a:gd name="connsiteY75" fmla="*/ 2356662 h 2545976"/>
                <a:gd name="connsiteX76" fmla="*/ 561248 w 2545976"/>
                <a:gd name="connsiteY76" fmla="*/ 2328570 h 2545976"/>
                <a:gd name="connsiteX77" fmla="*/ 526471 w 2545976"/>
                <a:gd name="connsiteY77" fmla="*/ 2302564 h 2545976"/>
                <a:gd name="connsiteX78" fmla="*/ 588400 w 2545976"/>
                <a:gd name="connsiteY78" fmla="*/ 2107165 h 2545976"/>
                <a:gd name="connsiteX79" fmla="*/ 408966 w 2545976"/>
                <a:gd name="connsiteY79" fmla="*/ 2205952 h 2545976"/>
                <a:gd name="connsiteX80" fmla="*/ 372850 w 2545976"/>
                <a:gd name="connsiteY80" fmla="*/ 2173127 h 2545976"/>
                <a:gd name="connsiteX81" fmla="*/ 340025 w 2545976"/>
                <a:gd name="connsiteY81" fmla="*/ 2137010 h 2545976"/>
                <a:gd name="connsiteX82" fmla="*/ 438811 w 2545976"/>
                <a:gd name="connsiteY82" fmla="*/ 1957576 h 2545976"/>
                <a:gd name="connsiteX83" fmla="*/ 243413 w 2545976"/>
                <a:gd name="connsiteY83" fmla="*/ 2019506 h 2545976"/>
                <a:gd name="connsiteX84" fmla="*/ 217406 w 2545976"/>
                <a:gd name="connsiteY84" fmla="*/ 1984728 h 2545976"/>
                <a:gd name="connsiteX85" fmla="*/ 189315 w 2545976"/>
                <a:gd name="connsiteY85" fmla="*/ 1938488 h 2545976"/>
                <a:gd name="connsiteX86" fmla="*/ 321284 w 2545976"/>
                <a:gd name="connsiteY86" fmla="*/ 1781689 h 2545976"/>
                <a:gd name="connsiteX87" fmla="*/ 117302 w 2545976"/>
                <a:gd name="connsiteY87" fmla="*/ 1804330 h 2545976"/>
                <a:gd name="connsiteX88" fmla="*/ 100038 w 2545976"/>
                <a:gd name="connsiteY88" fmla="*/ 1768492 h 2545976"/>
                <a:gd name="connsiteX89" fmla="*/ 80220 w 2545976"/>
                <a:gd name="connsiteY89" fmla="*/ 1714346 h 2545976"/>
                <a:gd name="connsiteX90" fmla="*/ 240327 w 2545976"/>
                <a:gd name="connsiteY90" fmla="*/ 1586237 h 2545976"/>
                <a:gd name="connsiteX91" fmla="*/ 35923 w 2545976"/>
                <a:gd name="connsiteY91" fmla="*/ 1568663 h 2545976"/>
                <a:gd name="connsiteX92" fmla="*/ 25863 w 2545976"/>
                <a:gd name="connsiteY92" fmla="*/ 1529540 h 2545976"/>
                <a:gd name="connsiteX93" fmla="*/ 17244 w 2545976"/>
                <a:gd name="connsiteY93" fmla="*/ 1473065 h 2545976"/>
                <a:gd name="connsiteX94" fmla="*/ 199062 w 2545976"/>
                <a:gd name="connsiteY94" fmla="*/ 1378764 h 2545976"/>
                <a:gd name="connsiteX95" fmla="*/ 2464 w 2545976"/>
                <a:gd name="connsiteY95" fmla="*/ 1321776 h 2545976"/>
                <a:gd name="connsiteX96" fmla="*/ 0 w 2545976"/>
                <a:gd name="connsiteY96" fmla="*/ 1272988 h 2545976"/>
                <a:gd name="connsiteX97" fmla="*/ 2464 w 2545976"/>
                <a:gd name="connsiteY97" fmla="*/ 1224200 h 2545976"/>
                <a:gd name="connsiteX98" fmla="*/ 199062 w 2545976"/>
                <a:gd name="connsiteY98" fmla="*/ 1167212 h 2545976"/>
                <a:gd name="connsiteX99" fmla="*/ 17244 w 2545976"/>
                <a:gd name="connsiteY99" fmla="*/ 1072911 h 2545976"/>
                <a:gd name="connsiteX100" fmla="*/ 25863 w 2545976"/>
                <a:gd name="connsiteY100" fmla="*/ 1016436 h 2545976"/>
                <a:gd name="connsiteX101" fmla="*/ 35923 w 2545976"/>
                <a:gd name="connsiteY101" fmla="*/ 977313 h 2545976"/>
                <a:gd name="connsiteX102" fmla="*/ 240327 w 2545976"/>
                <a:gd name="connsiteY102" fmla="*/ 959739 h 2545976"/>
                <a:gd name="connsiteX103" fmla="*/ 80220 w 2545976"/>
                <a:gd name="connsiteY103" fmla="*/ 831630 h 2545976"/>
                <a:gd name="connsiteX104" fmla="*/ 100038 w 2545976"/>
                <a:gd name="connsiteY104" fmla="*/ 777484 h 2545976"/>
                <a:gd name="connsiteX105" fmla="*/ 117302 w 2545976"/>
                <a:gd name="connsiteY105" fmla="*/ 741646 h 2545976"/>
                <a:gd name="connsiteX106" fmla="*/ 321284 w 2545976"/>
                <a:gd name="connsiteY106" fmla="*/ 764287 h 2545976"/>
                <a:gd name="connsiteX107" fmla="*/ 189315 w 2545976"/>
                <a:gd name="connsiteY107" fmla="*/ 607489 h 2545976"/>
                <a:gd name="connsiteX108" fmla="*/ 217406 w 2545976"/>
                <a:gd name="connsiteY108" fmla="*/ 561248 h 2545976"/>
                <a:gd name="connsiteX109" fmla="*/ 243413 w 2545976"/>
                <a:gd name="connsiteY109" fmla="*/ 526470 h 2545976"/>
                <a:gd name="connsiteX110" fmla="*/ 438811 w 2545976"/>
                <a:gd name="connsiteY110" fmla="*/ 588400 h 2545976"/>
                <a:gd name="connsiteX111" fmla="*/ 340025 w 2545976"/>
                <a:gd name="connsiteY111" fmla="*/ 408967 h 2545976"/>
                <a:gd name="connsiteX112" fmla="*/ 372850 w 2545976"/>
                <a:gd name="connsiteY112" fmla="*/ 372850 h 2545976"/>
                <a:gd name="connsiteX113" fmla="*/ 408967 w 2545976"/>
                <a:gd name="connsiteY113" fmla="*/ 340025 h 2545976"/>
                <a:gd name="connsiteX114" fmla="*/ 588400 w 2545976"/>
                <a:gd name="connsiteY114" fmla="*/ 438811 h 2545976"/>
                <a:gd name="connsiteX115" fmla="*/ 526471 w 2545976"/>
                <a:gd name="connsiteY115" fmla="*/ 243412 h 2545976"/>
                <a:gd name="connsiteX116" fmla="*/ 561248 w 2545976"/>
                <a:gd name="connsiteY116" fmla="*/ 217406 h 2545976"/>
                <a:gd name="connsiteX117" fmla="*/ 607489 w 2545976"/>
                <a:gd name="connsiteY117" fmla="*/ 189314 h 2545976"/>
                <a:gd name="connsiteX118" fmla="*/ 764287 w 2545976"/>
                <a:gd name="connsiteY118" fmla="*/ 321284 h 2545976"/>
                <a:gd name="connsiteX119" fmla="*/ 741646 w 2545976"/>
                <a:gd name="connsiteY119" fmla="*/ 117302 h 2545976"/>
                <a:gd name="connsiteX120" fmla="*/ 777484 w 2545976"/>
                <a:gd name="connsiteY120" fmla="*/ 100038 h 2545976"/>
                <a:gd name="connsiteX121" fmla="*/ 831630 w 2545976"/>
                <a:gd name="connsiteY121" fmla="*/ 80220 h 2545976"/>
                <a:gd name="connsiteX122" fmla="*/ 959739 w 2545976"/>
                <a:gd name="connsiteY122" fmla="*/ 240327 h 2545976"/>
                <a:gd name="connsiteX123" fmla="*/ 977313 w 2545976"/>
                <a:gd name="connsiteY123" fmla="*/ 35922 h 2545976"/>
                <a:gd name="connsiteX124" fmla="*/ 1016436 w 2545976"/>
                <a:gd name="connsiteY124" fmla="*/ 25863 h 2545976"/>
                <a:gd name="connsiteX125" fmla="*/ 1072911 w 2545976"/>
                <a:gd name="connsiteY125" fmla="*/ 17244 h 2545976"/>
                <a:gd name="connsiteX126" fmla="*/ 1167212 w 2545976"/>
                <a:gd name="connsiteY126" fmla="*/ 199062 h 2545976"/>
                <a:gd name="connsiteX127" fmla="*/ 1224200 w 2545976"/>
                <a:gd name="connsiteY127" fmla="*/ 2464 h 2545976"/>
                <a:gd name="connsiteX128" fmla="*/ 1272988 w 2545976"/>
                <a:gd name="connsiteY128" fmla="*/ 0 h 254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45976" h="2545976">
                  <a:moveTo>
                    <a:pt x="1272988" y="0"/>
                  </a:moveTo>
                  <a:lnTo>
                    <a:pt x="1321776" y="2464"/>
                  </a:lnTo>
                  <a:lnTo>
                    <a:pt x="1378764" y="199062"/>
                  </a:lnTo>
                  <a:lnTo>
                    <a:pt x="1473065" y="17244"/>
                  </a:lnTo>
                  <a:lnTo>
                    <a:pt x="1529540" y="25863"/>
                  </a:lnTo>
                  <a:lnTo>
                    <a:pt x="1568663" y="35922"/>
                  </a:lnTo>
                  <a:lnTo>
                    <a:pt x="1586237" y="240327"/>
                  </a:lnTo>
                  <a:lnTo>
                    <a:pt x="1714346" y="80220"/>
                  </a:lnTo>
                  <a:lnTo>
                    <a:pt x="1768492" y="100038"/>
                  </a:lnTo>
                  <a:lnTo>
                    <a:pt x="1804330" y="117302"/>
                  </a:lnTo>
                  <a:lnTo>
                    <a:pt x="1781689" y="321284"/>
                  </a:lnTo>
                  <a:lnTo>
                    <a:pt x="1938487" y="189314"/>
                  </a:lnTo>
                  <a:lnTo>
                    <a:pt x="1984728" y="217406"/>
                  </a:lnTo>
                  <a:lnTo>
                    <a:pt x="2019506" y="243412"/>
                  </a:lnTo>
                  <a:lnTo>
                    <a:pt x="1957576" y="438811"/>
                  </a:lnTo>
                  <a:lnTo>
                    <a:pt x="2137010" y="340025"/>
                  </a:lnTo>
                  <a:lnTo>
                    <a:pt x="2173127" y="372850"/>
                  </a:lnTo>
                  <a:lnTo>
                    <a:pt x="2205951" y="408966"/>
                  </a:lnTo>
                  <a:lnTo>
                    <a:pt x="2107165" y="588400"/>
                  </a:lnTo>
                  <a:lnTo>
                    <a:pt x="2302564" y="526470"/>
                  </a:lnTo>
                  <a:lnTo>
                    <a:pt x="2328570" y="561248"/>
                  </a:lnTo>
                  <a:lnTo>
                    <a:pt x="2356662" y="607489"/>
                  </a:lnTo>
                  <a:lnTo>
                    <a:pt x="2224692" y="764287"/>
                  </a:lnTo>
                  <a:lnTo>
                    <a:pt x="2428674" y="741646"/>
                  </a:lnTo>
                  <a:lnTo>
                    <a:pt x="2445938" y="777484"/>
                  </a:lnTo>
                  <a:lnTo>
                    <a:pt x="2465756" y="831630"/>
                  </a:lnTo>
                  <a:lnTo>
                    <a:pt x="2305649" y="959739"/>
                  </a:lnTo>
                  <a:lnTo>
                    <a:pt x="2510054" y="977313"/>
                  </a:lnTo>
                  <a:lnTo>
                    <a:pt x="2520113" y="1016436"/>
                  </a:lnTo>
                  <a:lnTo>
                    <a:pt x="2528732" y="1072911"/>
                  </a:lnTo>
                  <a:lnTo>
                    <a:pt x="2346914" y="1167212"/>
                  </a:lnTo>
                  <a:lnTo>
                    <a:pt x="2543513" y="1224200"/>
                  </a:lnTo>
                  <a:lnTo>
                    <a:pt x="2545976" y="1272988"/>
                  </a:lnTo>
                  <a:lnTo>
                    <a:pt x="2543513" y="1321776"/>
                  </a:lnTo>
                  <a:lnTo>
                    <a:pt x="2346914" y="1378764"/>
                  </a:lnTo>
                  <a:lnTo>
                    <a:pt x="2528732" y="1473065"/>
                  </a:lnTo>
                  <a:lnTo>
                    <a:pt x="2520113" y="1529540"/>
                  </a:lnTo>
                  <a:lnTo>
                    <a:pt x="2510054" y="1568663"/>
                  </a:lnTo>
                  <a:lnTo>
                    <a:pt x="2305649" y="1586237"/>
                  </a:lnTo>
                  <a:lnTo>
                    <a:pt x="2465756" y="1714346"/>
                  </a:lnTo>
                  <a:lnTo>
                    <a:pt x="2445938" y="1768492"/>
                  </a:lnTo>
                  <a:lnTo>
                    <a:pt x="2428674" y="1804330"/>
                  </a:lnTo>
                  <a:lnTo>
                    <a:pt x="2224692" y="1781689"/>
                  </a:lnTo>
                  <a:lnTo>
                    <a:pt x="2356662" y="1938488"/>
                  </a:lnTo>
                  <a:lnTo>
                    <a:pt x="2328570" y="1984728"/>
                  </a:lnTo>
                  <a:lnTo>
                    <a:pt x="2302564" y="2019506"/>
                  </a:lnTo>
                  <a:lnTo>
                    <a:pt x="2107165" y="1957576"/>
                  </a:lnTo>
                  <a:lnTo>
                    <a:pt x="2205952" y="2137010"/>
                  </a:lnTo>
                  <a:lnTo>
                    <a:pt x="2173127" y="2173127"/>
                  </a:lnTo>
                  <a:lnTo>
                    <a:pt x="2137010" y="2205952"/>
                  </a:lnTo>
                  <a:lnTo>
                    <a:pt x="1957576" y="2107165"/>
                  </a:lnTo>
                  <a:lnTo>
                    <a:pt x="2019506" y="2302564"/>
                  </a:lnTo>
                  <a:lnTo>
                    <a:pt x="1984728" y="2328570"/>
                  </a:lnTo>
                  <a:lnTo>
                    <a:pt x="1938487" y="2356662"/>
                  </a:lnTo>
                  <a:lnTo>
                    <a:pt x="1781689" y="2224692"/>
                  </a:lnTo>
                  <a:lnTo>
                    <a:pt x="1804330" y="2428674"/>
                  </a:lnTo>
                  <a:lnTo>
                    <a:pt x="1768492" y="2445938"/>
                  </a:lnTo>
                  <a:lnTo>
                    <a:pt x="1714346" y="2465756"/>
                  </a:lnTo>
                  <a:lnTo>
                    <a:pt x="1586237" y="2305649"/>
                  </a:lnTo>
                  <a:lnTo>
                    <a:pt x="1568663" y="2510054"/>
                  </a:lnTo>
                  <a:lnTo>
                    <a:pt x="1529540" y="2520113"/>
                  </a:lnTo>
                  <a:lnTo>
                    <a:pt x="1473065" y="2528733"/>
                  </a:lnTo>
                  <a:lnTo>
                    <a:pt x="1378764" y="2346914"/>
                  </a:lnTo>
                  <a:lnTo>
                    <a:pt x="1321776" y="2543513"/>
                  </a:lnTo>
                  <a:lnTo>
                    <a:pt x="1272988" y="2545976"/>
                  </a:lnTo>
                  <a:lnTo>
                    <a:pt x="1224200" y="2543513"/>
                  </a:lnTo>
                  <a:lnTo>
                    <a:pt x="1167212" y="2346914"/>
                  </a:lnTo>
                  <a:lnTo>
                    <a:pt x="1072911" y="2528733"/>
                  </a:lnTo>
                  <a:lnTo>
                    <a:pt x="1016436" y="2520113"/>
                  </a:lnTo>
                  <a:lnTo>
                    <a:pt x="977313" y="2510054"/>
                  </a:lnTo>
                  <a:lnTo>
                    <a:pt x="959739" y="2305649"/>
                  </a:lnTo>
                  <a:lnTo>
                    <a:pt x="831630" y="2465756"/>
                  </a:lnTo>
                  <a:lnTo>
                    <a:pt x="777484" y="2445938"/>
                  </a:lnTo>
                  <a:lnTo>
                    <a:pt x="741646" y="2428674"/>
                  </a:lnTo>
                  <a:lnTo>
                    <a:pt x="764287" y="2224692"/>
                  </a:lnTo>
                  <a:lnTo>
                    <a:pt x="607489" y="2356662"/>
                  </a:lnTo>
                  <a:lnTo>
                    <a:pt x="561248" y="2328570"/>
                  </a:lnTo>
                  <a:lnTo>
                    <a:pt x="526471" y="2302564"/>
                  </a:lnTo>
                  <a:lnTo>
                    <a:pt x="588400" y="2107165"/>
                  </a:lnTo>
                  <a:lnTo>
                    <a:pt x="408966" y="2205952"/>
                  </a:lnTo>
                  <a:lnTo>
                    <a:pt x="372850" y="2173127"/>
                  </a:lnTo>
                  <a:lnTo>
                    <a:pt x="340025" y="2137010"/>
                  </a:lnTo>
                  <a:lnTo>
                    <a:pt x="438811" y="1957576"/>
                  </a:lnTo>
                  <a:lnTo>
                    <a:pt x="243413" y="2019506"/>
                  </a:lnTo>
                  <a:lnTo>
                    <a:pt x="217406" y="1984728"/>
                  </a:lnTo>
                  <a:lnTo>
                    <a:pt x="189315" y="1938488"/>
                  </a:lnTo>
                  <a:lnTo>
                    <a:pt x="321284" y="1781689"/>
                  </a:lnTo>
                  <a:lnTo>
                    <a:pt x="117302" y="1804330"/>
                  </a:lnTo>
                  <a:lnTo>
                    <a:pt x="100038" y="1768492"/>
                  </a:lnTo>
                  <a:lnTo>
                    <a:pt x="80220" y="1714346"/>
                  </a:lnTo>
                  <a:lnTo>
                    <a:pt x="240327" y="1586237"/>
                  </a:lnTo>
                  <a:lnTo>
                    <a:pt x="35923" y="1568663"/>
                  </a:lnTo>
                  <a:lnTo>
                    <a:pt x="25863" y="1529540"/>
                  </a:lnTo>
                  <a:lnTo>
                    <a:pt x="17244" y="1473065"/>
                  </a:lnTo>
                  <a:lnTo>
                    <a:pt x="199062" y="1378764"/>
                  </a:lnTo>
                  <a:lnTo>
                    <a:pt x="2464" y="1321776"/>
                  </a:lnTo>
                  <a:lnTo>
                    <a:pt x="0" y="1272988"/>
                  </a:lnTo>
                  <a:lnTo>
                    <a:pt x="2464" y="1224200"/>
                  </a:lnTo>
                  <a:lnTo>
                    <a:pt x="199062" y="1167212"/>
                  </a:lnTo>
                  <a:lnTo>
                    <a:pt x="17244" y="1072911"/>
                  </a:lnTo>
                  <a:lnTo>
                    <a:pt x="25863" y="1016436"/>
                  </a:lnTo>
                  <a:lnTo>
                    <a:pt x="35923" y="977313"/>
                  </a:lnTo>
                  <a:lnTo>
                    <a:pt x="240327" y="959739"/>
                  </a:lnTo>
                  <a:lnTo>
                    <a:pt x="80220" y="831630"/>
                  </a:lnTo>
                  <a:lnTo>
                    <a:pt x="100038" y="777484"/>
                  </a:lnTo>
                  <a:lnTo>
                    <a:pt x="117302" y="741646"/>
                  </a:lnTo>
                  <a:lnTo>
                    <a:pt x="321284" y="764287"/>
                  </a:lnTo>
                  <a:lnTo>
                    <a:pt x="189315" y="607489"/>
                  </a:lnTo>
                  <a:lnTo>
                    <a:pt x="217406" y="561248"/>
                  </a:lnTo>
                  <a:lnTo>
                    <a:pt x="243413" y="526470"/>
                  </a:lnTo>
                  <a:lnTo>
                    <a:pt x="438811" y="588400"/>
                  </a:lnTo>
                  <a:lnTo>
                    <a:pt x="340025" y="408967"/>
                  </a:lnTo>
                  <a:lnTo>
                    <a:pt x="372850" y="372850"/>
                  </a:lnTo>
                  <a:lnTo>
                    <a:pt x="408967" y="340025"/>
                  </a:lnTo>
                  <a:lnTo>
                    <a:pt x="588400" y="438811"/>
                  </a:lnTo>
                  <a:lnTo>
                    <a:pt x="526471" y="243412"/>
                  </a:lnTo>
                  <a:lnTo>
                    <a:pt x="561248" y="217406"/>
                  </a:lnTo>
                  <a:lnTo>
                    <a:pt x="607489" y="189314"/>
                  </a:lnTo>
                  <a:lnTo>
                    <a:pt x="764287" y="321284"/>
                  </a:lnTo>
                  <a:lnTo>
                    <a:pt x="741646" y="117302"/>
                  </a:lnTo>
                  <a:lnTo>
                    <a:pt x="777484" y="100038"/>
                  </a:lnTo>
                  <a:lnTo>
                    <a:pt x="831630" y="80220"/>
                  </a:lnTo>
                  <a:lnTo>
                    <a:pt x="959739" y="240327"/>
                  </a:lnTo>
                  <a:lnTo>
                    <a:pt x="977313" y="35922"/>
                  </a:lnTo>
                  <a:lnTo>
                    <a:pt x="1016436" y="25863"/>
                  </a:lnTo>
                  <a:lnTo>
                    <a:pt x="1072911" y="17244"/>
                  </a:lnTo>
                  <a:lnTo>
                    <a:pt x="1167212" y="199062"/>
                  </a:lnTo>
                  <a:lnTo>
                    <a:pt x="1224200" y="2464"/>
                  </a:lnTo>
                  <a:lnTo>
                    <a:pt x="1272988" y="0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A1F8CD6-1AC0-4478-BF48-964F01BD3A4E}"/>
                </a:ext>
              </a:extLst>
            </p:cNvPr>
            <p:cNvSpPr/>
            <p:nvPr/>
          </p:nvSpPr>
          <p:spPr>
            <a:xfrm>
              <a:off x="8635831" y="2218231"/>
              <a:ext cx="1334906" cy="1334906"/>
            </a:xfrm>
            <a:custGeom>
              <a:avLst/>
              <a:gdLst>
                <a:gd name="connsiteX0" fmla="*/ 1390048 w 2877673"/>
                <a:gd name="connsiteY0" fmla="*/ 2709360 h 2877672"/>
                <a:gd name="connsiteX1" fmla="*/ 1438836 w 2877673"/>
                <a:gd name="connsiteY1" fmla="*/ 2711823 h 2877672"/>
                <a:gd name="connsiteX2" fmla="*/ 1487624 w 2877673"/>
                <a:gd name="connsiteY2" fmla="*/ 2709360 h 2877672"/>
                <a:gd name="connsiteX3" fmla="*/ 1438836 w 2877673"/>
                <a:gd name="connsiteY3" fmla="*/ 2877672 h 2877672"/>
                <a:gd name="connsiteX4" fmla="*/ 1734511 w 2877673"/>
                <a:gd name="connsiteY4" fmla="*/ 2675902 h 2877672"/>
                <a:gd name="connsiteX5" fmla="*/ 1719539 w 2877673"/>
                <a:gd name="connsiteY5" fmla="*/ 2850033 h 2877672"/>
                <a:gd name="connsiteX6" fmla="*/ 1638913 w 2877673"/>
                <a:gd name="connsiteY6" fmla="*/ 2694581 h 2877672"/>
                <a:gd name="connsiteX7" fmla="*/ 1695388 w 2877673"/>
                <a:gd name="connsiteY7" fmla="*/ 2685961 h 2877672"/>
                <a:gd name="connsiteX8" fmla="*/ 1143161 w 2877673"/>
                <a:gd name="connsiteY8" fmla="*/ 2675902 h 2877672"/>
                <a:gd name="connsiteX9" fmla="*/ 1182284 w 2877673"/>
                <a:gd name="connsiteY9" fmla="*/ 2685961 h 2877672"/>
                <a:gd name="connsiteX10" fmla="*/ 1238759 w 2877673"/>
                <a:gd name="connsiteY10" fmla="*/ 2694581 h 2877672"/>
                <a:gd name="connsiteX11" fmla="*/ 1158133 w 2877673"/>
                <a:gd name="connsiteY11" fmla="*/ 2850033 h 2877672"/>
                <a:gd name="connsiteX12" fmla="*/ 1970178 w 2877673"/>
                <a:gd name="connsiteY12" fmla="*/ 2594522 h 2877672"/>
                <a:gd name="connsiteX13" fmla="*/ 1989450 w 2877673"/>
                <a:gd name="connsiteY13" fmla="*/ 2768149 h 2877672"/>
                <a:gd name="connsiteX14" fmla="*/ 1880194 w 2877673"/>
                <a:gd name="connsiteY14" fmla="*/ 2631604 h 2877672"/>
                <a:gd name="connsiteX15" fmla="*/ 1934340 w 2877673"/>
                <a:gd name="connsiteY15" fmla="*/ 2611786 h 2877672"/>
                <a:gd name="connsiteX16" fmla="*/ 907494 w 2877673"/>
                <a:gd name="connsiteY16" fmla="*/ 2594522 h 2877672"/>
                <a:gd name="connsiteX17" fmla="*/ 943332 w 2877673"/>
                <a:gd name="connsiteY17" fmla="*/ 2611786 h 2877672"/>
                <a:gd name="connsiteX18" fmla="*/ 997478 w 2877673"/>
                <a:gd name="connsiteY18" fmla="*/ 2631604 h 2877672"/>
                <a:gd name="connsiteX19" fmla="*/ 888222 w 2877673"/>
                <a:gd name="connsiteY19" fmla="*/ 2768149 h 2877672"/>
                <a:gd name="connsiteX20" fmla="*/ 2185354 w 2877673"/>
                <a:gd name="connsiteY20" fmla="*/ 2468411 h 2877672"/>
                <a:gd name="connsiteX21" fmla="*/ 2238211 w 2877673"/>
                <a:gd name="connsiteY21" fmla="*/ 2635185 h 2877672"/>
                <a:gd name="connsiteX22" fmla="*/ 2104335 w 2877673"/>
                <a:gd name="connsiteY22" fmla="*/ 2522509 h 2877672"/>
                <a:gd name="connsiteX23" fmla="*/ 2150576 w 2877673"/>
                <a:gd name="connsiteY23" fmla="*/ 2494417 h 2877672"/>
                <a:gd name="connsiteX24" fmla="*/ 692319 w 2877673"/>
                <a:gd name="connsiteY24" fmla="*/ 2468411 h 2877672"/>
                <a:gd name="connsiteX25" fmla="*/ 727096 w 2877673"/>
                <a:gd name="connsiteY25" fmla="*/ 2494417 h 2877672"/>
                <a:gd name="connsiteX26" fmla="*/ 773337 w 2877673"/>
                <a:gd name="connsiteY26" fmla="*/ 2522509 h 2877672"/>
                <a:gd name="connsiteX27" fmla="*/ 639461 w 2877673"/>
                <a:gd name="connsiteY27" fmla="*/ 2635185 h 2877672"/>
                <a:gd name="connsiteX28" fmla="*/ 2371801 w 2877673"/>
                <a:gd name="connsiteY28" fmla="*/ 2302858 h 2877672"/>
                <a:gd name="connsiteX29" fmla="*/ 2456248 w 2877673"/>
                <a:gd name="connsiteY29" fmla="*/ 2456247 h 2877672"/>
                <a:gd name="connsiteX30" fmla="*/ 2302859 w 2877673"/>
                <a:gd name="connsiteY30" fmla="*/ 2371800 h 2877672"/>
                <a:gd name="connsiteX31" fmla="*/ 2338976 w 2877673"/>
                <a:gd name="connsiteY31" fmla="*/ 2338975 h 2877672"/>
                <a:gd name="connsiteX32" fmla="*/ 505874 w 2877673"/>
                <a:gd name="connsiteY32" fmla="*/ 2302858 h 2877672"/>
                <a:gd name="connsiteX33" fmla="*/ 538699 w 2877673"/>
                <a:gd name="connsiteY33" fmla="*/ 2338975 h 2877672"/>
                <a:gd name="connsiteX34" fmla="*/ 574815 w 2877673"/>
                <a:gd name="connsiteY34" fmla="*/ 2371800 h 2877672"/>
                <a:gd name="connsiteX35" fmla="*/ 421426 w 2877673"/>
                <a:gd name="connsiteY35" fmla="*/ 2456247 h 2877672"/>
                <a:gd name="connsiteX36" fmla="*/ 2522510 w 2877673"/>
                <a:gd name="connsiteY36" fmla="*/ 2104336 h 2877672"/>
                <a:gd name="connsiteX37" fmla="*/ 2635186 w 2877673"/>
                <a:gd name="connsiteY37" fmla="*/ 2238211 h 2877672"/>
                <a:gd name="connsiteX38" fmla="*/ 2468412 w 2877673"/>
                <a:gd name="connsiteY38" fmla="*/ 2185354 h 2877672"/>
                <a:gd name="connsiteX39" fmla="*/ 2494418 w 2877673"/>
                <a:gd name="connsiteY39" fmla="*/ 2150576 h 2877672"/>
                <a:gd name="connsiteX40" fmla="*/ 355164 w 2877673"/>
                <a:gd name="connsiteY40" fmla="*/ 2104336 h 2877672"/>
                <a:gd name="connsiteX41" fmla="*/ 383255 w 2877673"/>
                <a:gd name="connsiteY41" fmla="*/ 2150576 h 2877672"/>
                <a:gd name="connsiteX42" fmla="*/ 409262 w 2877673"/>
                <a:gd name="connsiteY42" fmla="*/ 2185354 h 2877672"/>
                <a:gd name="connsiteX43" fmla="*/ 242487 w 2877673"/>
                <a:gd name="connsiteY43" fmla="*/ 2238211 h 2877672"/>
                <a:gd name="connsiteX44" fmla="*/ 2631605 w 2877673"/>
                <a:gd name="connsiteY44" fmla="*/ 1880193 h 2877672"/>
                <a:gd name="connsiteX45" fmla="*/ 2768150 w 2877673"/>
                <a:gd name="connsiteY45" fmla="*/ 1989449 h 2877672"/>
                <a:gd name="connsiteX46" fmla="*/ 2594523 w 2877673"/>
                <a:gd name="connsiteY46" fmla="*/ 1970177 h 2877672"/>
                <a:gd name="connsiteX47" fmla="*/ 2611787 w 2877673"/>
                <a:gd name="connsiteY47" fmla="*/ 1934339 h 2877672"/>
                <a:gd name="connsiteX48" fmla="*/ 246069 w 2877673"/>
                <a:gd name="connsiteY48" fmla="*/ 1880193 h 2877672"/>
                <a:gd name="connsiteX49" fmla="*/ 265887 w 2877673"/>
                <a:gd name="connsiteY49" fmla="*/ 1934339 h 2877672"/>
                <a:gd name="connsiteX50" fmla="*/ 283151 w 2877673"/>
                <a:gd name="connsiteY50" fmla="*/ 1970177 h 2877672"/>
                <a:gd name="connsiteX51" fmla="*/ 109524 w 2877673"/>
                <a:gd name="connsiteY51" fmla="*/ 1989449 h 2877672"/>
                <a:gd name="connsiteX52" fmla="*/ 2694581 w 2877673"/>
                <a:gd name="connsiteY52" fmla="*/ 1638912 h 2877672"/>
                <a:gd name="connsiteX53" fmla="*/ 2850034 w 2877673"/>
                <a:gd name="connsiteY53" fmla="*/ 1719538 h 2877672"/>
                <a:gd name="connsiteX54" fmla="*/ 2675903 w 2877673"/>
                <a:gd name="connsiteY54" fmla="*/ 1734510 h 2877672"/>
                <a:gd name="connsiteX55" fmla="*/ 2685962 w 2877673"/>
                <a:gd name="connsiteY55" fmla="*/ 1695387 h 2877672"/>
                <a:gd name="connsiteX56" fmla="*/ 183092 w 2877673"/>
                <a:gd name="connsiteY56" fmla="*/ 1638912 h 2877672"/>
                <a:gd name="connsiteX57" fmla="*/ 191711 w 2877673"/>
                <a:gd name="connsiteY57" fmla="*/ 1695387 h 2877672"/>
                <a:gd name="connsiteX58" fmla="*/ 201771 w 2877673"/>
                <a:gd name="connsiteY58" fmla="*/ 1734510 h 2877672"/>
                <a:gd name="connsiteX59" fmla="*/ 27639 w 2877673"/>
                <a:gd name="connsiteY59" fmla="*/ 1719538 h 2877672"/>
                <a:gd name="connsiteX60" fmla="*/ 2709361 w 2877673"/>
                <a:gd name="connsiteY60" fmla="*/ 1390047 h 2877672"/>
                <a:gd name="connsiteX61" fmla="*/ 2877673 w 2877673"/>
                <a:gd name="connsiteY61" fmla="*/ 1438835 h 2877672"/>
                <a:gd name="connsiteX62" fmla="*/ 2709361 w 2877673"/>
                <a:gd name="connsiteY62" fmla="*/ 1487623 h 2877672"/>
                <a:gd name="connsiteX63" fmla="*/ 2711824 w 2877673"/>
                <a:gd name="connsiteY63" fmla="*/ 1438835 h 2877672"/>
                <a:gd name="connsiteX64" fmla="*/ 168313 w 2877673"/>
                <a:gd name="connsiteY64" fmla="*/ 1390047 h 2877672"/>
                <a:gd name="connsiteX65" fmla="*/ 165849 w 2877673"/>
                <a:gd name="connsiteY65" fmla="*/ 1438835 h 2877672"/>
                <a:gd name="connsiteX66" fmla="*/ 168313 w 2877673"/>
                <a:gd name="connsiteY66" fmla="*/ 1487623 h 2877672"/>
                <a:gd name="connsiteX67" fmla="*/ 0 w 2877673"/>
                <a:gd name="connsiteY67" fmla="*/ 1438835 h 2877672"/>
                <a:gd name="connsiteX68" fmla="*/ 2675903 w 2877673"/>
                <a:gd name="connsiteY68" fmla="*/ 1143160 h 2877672"/>
                <a:gd name="connsiteX69" fmla="*/ 2850034 w 2877673"/>
                <a:gd name="connsiteY69" fmla="*/ 1158132 h 2877672"/>
                <a:gd name="connsiteX70" fmla="*/ 2694581 w 2877673"/>
                <a:gd name="connsiteY70" fmla="*/ 1238758 h 2877672"/>
                <a:gd name="connsiteX71" fmla="*/ 2685962 w 2877673"/>
                <a:gd name="connsiteY71" fmla="*/ 1182283 h 2877672"/>
                <a:gd name="connsiteX72" fmla="*/ 201771 w 2877673"/>
                <a:gd name="connsiteY72" fmla="*/ 1143160 h 2877672"/>
                <a:gd name="connsiteX73" fmla="*/ 191711 w 2877673"/>
                <a:gd name="connsiteY73" fmla="*/ 1182283 h 2877672"/>
                <a:gd name="connsiteX74" fmla="*/ 183092 w 2877673"/>
                <a:gd name="connsiteY74" fmla="*/ 1238758 h 2877672"/>
                <a:gd name="connsiteX75" fmla="*/ 27639 w 2877673"/>
                <a:gd name="connsiteY75" fmla="*/ 1158132 h 2877672"/>
                <a:gd name="connsiteX76" fmla="*/ 2768150 w 2877673"/>
                <a:gd name="connsiteY76" fmla="*/ 888221 h 2877672"/>
                <a:gd name="connsiteX77" fmla="*/ 2631605 w 2877673"/>
                <a:gd name="connsiteY77" fmla="*/ 997477 h 2877672"/>
                <a:gd name="connsiteX78" fmla="*/ 2611787 w 2877673"/>
                <a:gd name="connsiteY78" fmla="*/ 943331 h 2877672"/>
                <a:gd name="connsiteX79" fmla="*/ 2594523 w 2877673"/>
                <a:gd name="connsiteY79" fmla="*/ 907493 h 2877672"/>
                <a:gd name="connsiteX80" fmla="*/ 109524 w 2877673"/>
                <a:gd name="connsiteY80" fmla="*/ 888221 h 2877672"/>
                <a:gd name="connsiteX81" fmla="*/ 283151 w 2877673"/>
                <a:gd name="connsiteY81" fmla="*/ 907493 h 2877672"/>
                <a:gd name="connsiteX82" fmla="*/ 265887 w 2877673"/>
                <a:gd name="connsiteY82" fmla="*/ 943331 h 2877672"/>
                <a:gd name="connsiteX83" fmla="*/ 246069 w 2877673"/>
                <a:gd name="connsiteY83" fmla="*/ 997477 h 2877672"/>
                <a:gd name="connsiteX84" fmla="*/ 2635186 w 2877673"/>
                <a:gd name="connsiteY84" fmla="*/ 639461 h 2877672"/>
                <a:gd name="connsiteX85" fmla="*/ 2522510 w 2877673"/>
                <a:gd name="connsiteY85" fmla="*/ 773337 h 2877672"/>
                <a:gd name="connsiteX86" fmla="*/ 2494418 w 2877673"/>
                <a:gd name="connsiteY86" fmla="*/ 727096 h 2877672"/>
                <a:gd name="connsiteX87" fmla="*/ 2468412 w 2877673"/>
                <a:gd name="connsiteY87" fmla="*/ 692318 h 2877672"/>
                <a:gd name="connsiteX88" fmla="*/ 242487 w 2877673"/>
                <a:gd name="connsiteY88" fmla="*/ 639460 h 2877672"/>
                <a:gd name="connsiteX89" fmla="*/ 409262 w 2877673"/>
                <a:gd name="connsiteY89" fmla="*/ 692317 h 2877672"/>
                <a:gd name="connsiteX90" fmla="*/ 383255 w 2877673"/>
                <a:gd name="connsiteY90" fmla="*/ 727095 h 2877672"/>
                <a:gd name="connsiteX91" fmla="*/ 355164 w 2877673"/>
                <a:gd name="connsiteY91" fmla="*/ 773336 h 2877672"/>
                <a:gd name="connsiteX92" fmla="*/ 2456248 w 2877673"/>
                <a:gd name="connsiteY92" fmla="*/ 421426 h 2877672"/>
                <a:gd name="connsiteX93" fmla="*/ 2371800 w 2877673"/>
                <a:gd name="connsiteY93" fmla="*/ 574815 h 2877672"/>
                <a:gd name="connsiteX94" fmla="*/ 2338976 w 2877673"/>
                <a:gd name="connsiteY94" fmla="*/ 538699 h 2877672"/>
                <a:gd name="connsiteX95" fmla="*/ 2302859 w 2877673"/>
                <a:gd name="connsiteY95" fmla="*/ 505874 h 2877672"/>
                <a:gd name="connsiteX96" fmla="*/ 421425 w 2877673"/>
                <a:gd name="connsiteY96" fmla="*/ 421424 h 2877672"/>
                <a:gd name="connsiteX97" fmla="*/ 574815 w 2877673"/>
                <a:gd name="connsiteY97" fmla="*/ 505872 h 2877672"/>
                <a:gd name="connsiteX98" fmla="*/ 538698 w 2877673"/>
                <a:gd name="connsiteY98" fmla="*/ 538697 h 2877672"/>
                <a:gd name="connsiteX99" fmla="*/ 505873 w 2877673"/>
                <a:gd name="connsiteY99" fmla="*/ 574814 h 2877672"/>
                <a:gd name="connsiteX100" fmla="*/ 2238211 w 2877673"/>
                <a:gd name="connsiteY100" fmla="*/ 242486 h 2877672"/>
                <a:gd name="connsiteX101" fmla="*/ 2185354 w 2877673"/>
                <a:gd name="connsiteY101" fmla="*/ 409260 h 2877672"/>
                <a:gd name="connsiteX102" fmla="*/ 2150576 w 2877673"/>
                <a:gd name="connsiteY102" fmla="*/ 383254 h 2877672"/>
                <a:gd name="connsiteX103" fmla="*/ 2104335 w 2877673"/>
                <a:gd name="connsiteY103" fmla="*/ 355162 h 2877672"/>
                <a:gd name="connsiteX104" fmla="*/ 639461 w 2877673"/>
                <a:gd name="connsiteY104" fmla="*/ 242485 h 2877672"/>
                <a:gd name="connsiteX105" fmla="*/ 773337 w 2877673"/>
                <a:gd name="connsiteY105" fmla="*/ 355161 h 2877672"/>
                <a:gd name="connsiteX106" fmla="*/ 727096 w 2877673"/>
                <a:gd name="connsiteY106" fmla="*/ 383253 h 2877672"/>
                <a:gd name="connsiteX107" fmla="*/ 692319 w 2877673"/>
                <a:gd name="connsiteY107" fmla="*/ 409259 h 2877672"/>
                <a:gd name="connsiteX108" fmla="*/ 1989450 w 2877673"/>
                <a:gd name="connsiteY108" fmla="*/ 109524 h 2877672"/>
                <a:gd name="connsiteX109" fmla="*/ 1970178 w 2877673"/>
                <a:gd name="connsiteY109" fmla="*/ 283151 h 2877672"/>
                <a:gd name="connsiteX110" fmla="*/ 1934340 w 2877673"/>
                <a:gd name="connsiteY110" fmla="*/ 265887 h 2877672"/>
                <a:gd name="connsiteX111" fmla="*/ 1880194 w 2877673"/>
                <a:gd name="connsiteY111" fmla="*/ 246069 h 2877672"/>
                <a:gd name="connsiteX112" fmla="*/ 888222 w 2877673"/>
                <a:gd name="connsiteY112" fmla="*/ 109524 h 2877672"/>
                <a:gd name="connsiteX113" fmla="*/ 997478 w 2877673"/>
                <a:gd name="connsiteY113" fmla="*/ 246069 h 2877672"/>
                <a:gd name="connsiteX114" fmla="*/ 943332 w 2877673"/>
                <a:gd name="connsiteY114" fmla="*/ 265887 h 2877672"/>
                <a:gd name="connsiteX115" fmla="*/ 907494 w 2877673"/>
                <a:gd name="connsiteY115" fmla="*/ 283151 h 2877672"/>
                <a:gd name="connsiteX116" fmla="*/ 1719539 w 2877673"/>
                <a:gd name="connsiteY116" fmla="*/ 27640 h 2877672"/>
                <a:gd name="connsiteX117" fmla="*/ 1734511 w 2877673"/>
                <a:gd name="connsiteY117" fmla="*/ 201771 h 2877672"/>
                <a:gd name="connsiteX118" fmla="*/ 1695388 w 2877673"/>
                <a:gd name="connsiteY118" fmla="*/ 191712 h 2877672"/>
                <a:gd name="connsiteX119" fmla="*/ 1638913 w 2877673"/>
                <a:gd name="connsiteY119" fmla="*/ 183093 h 2877672"/>
                <a:gd name="connsiteX120" fmla="*/ 1158133 w 2877673"/>
                <a:gd name="connsiteY120" fmla="*/ 27640 h 2877672"/>
                <a:gd name="connsiteX121" fmla="*/ 1238759 w 2877673"/>
                <a:gd name="connsiteY121" fmla="*/ 183093 h 2877672"/>
                <a:gd name="connsiteX122" fmla="*/ 1182284 w 2877673"/>
                <a:gd name="connsiteY122" fmla="*/ 191712 h 2877672"/>
                <a:gd name="connsiteX123" fmla="*/ 1143161 w 2877673"/>
                <a:gd name="connsiteY123" fmla="*/ 201771 h 2877672"/>
                <a:gd name="connsiteX124" fmla="*/ 1438836 w 2877673"/>
                <a:gd name="connsiteY124" fmla="*/ 0 h 2877672"/>
                <a:gd name="connsiteX125" fmla="*/ 1487624 w 2877673"/>
                <a:gd name="connsiteY125" fmla="*/ 168313 h 2877672"/>
                <a:gd name="connsiteX126" fmla="*/ 1438836 w 2877673"/>
                <a:gd name="connsiteY126" fmla="*/ 165849 h 2877672"/>
                <a:gd name="connsiteX127" fmla="*/ 1390048 w 2877673"/>
                <a:gd name="connsiteY127" fmla="*/ 168313 h 28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877673" h="2877672">
                  <a:moveTo>
                    <a:pt x="1390048" y="2709360"/>
                  </a:moveTo>
                  <a:lnTo>
                    <a:pt x="1438836" y="2711823"/>
                  </a:lnTo>
                  <a:lnTo>
                    <a:pt x="1487624" y="2709360"/>
                  </a:lnTo>
                  <a:lnTo>
                    <a:pt x="1438836" y="2877672"/>
                  </a:lnTo>
                  <a:close/>
                  <a:moveTo>
                    <a:pt x="1734511" y="2675902"/>
                  </a:moveTo>
                  <a:lnTo>
                    <a:pt x="1719539" y="2850033"/>
                  </a:lnTo>
                  <a:lnTo>
                    <a:pt x="1638913" y="2694581"/>
                  </a:lnTo>
                  <a:lnTo>
                    <a:pt x="1695388" y="2685961"/>
                  </a:lnTo>
                  <a:close/>
                  <a:moveTo>
                    <a:pt x="1143161" y="2675902"/>
                  </a:moveTo>
                  <a:lnTo>
                    <a:pt x="1182284" y="2685961"/>
                  </a:lnTo>
                  <a:lnTo>
                    <a:pt x="1238759" y="2694581"/>
                  </a:lnTo>
                  <a:lnTo>
                    <a:pt x="1158133" y="2850033"/>
                  </a:lnTo>
                  <a:close/>
                  <a:moveTo>
                    <a:pt x="1970178" y="2594522"/>
                  </a:moveTo>
                  <a:lnTo>
                    <a:pt x="1989450" y="2768149"/>
                  </a:lnTo>
                  <a:lnTo>
                    <a:pt x="1880194" y="2631604"/>
                  </a:lnTo>
                  <a:lnTo>
                    <a:pt x="1934340" y="2611786"/>
                  </a:lnTo>
                  <a:close/>
                  <a:moveTo>
                    <a:pt x="907494" y="2594522"/>
                  </a:moveTo>
                  <a:lnTo>
                    <a:pt x="943332" y="2611786"/>
                  </a:lnTo>
                  <a:lnTo>
                    <a:pt x="997478" y="2631604"/>
                  </a:lnTo>
                  <a:lnTo>
                    <a:pt x="888222" y="2768149"/>
                  </a:lnTo>
                  <a:close/>
                  <a:moveTo>
                    <a:pt x="2185354" y="2468411"/>
                  </a:moveTo>
                  <a:lnTo>
                    <a:pt x="2238211" y="2635185"/>
                  </a:lnTo>
                  <a:lnTo>
                    <a:pt x="2104335" y="2522509"/>
                  </a:lnTo>
                  <a:lnTo>
                    <a:pt x="2150576" y="2494417"/>
                  </a:lnTo>
                  <a:close/>
                  <a:moveTo>
                    <a:pt x="692319" y="2468411"/>
                  </a:moveTo>
                  <a:lnTo>
                    <a:pt x="727096" y="2494417"/>
                  </a:lnTo>
                  <a:lnTo>
                    <a:pt x="773337" y="2522509"/>
                  </a:lnTo>
                  <a:lnTo>
                    <a:pt x="639461" y="2635185"/>
                  </a:lnTo>
                  <a:close/>
                  <a:moveTo>
                    <a:pt x="2371801" y="2302858"/>
                  </a:moveTo>
                  <a:lnTo>
                    <a:pt x="2456248" y="2456247"/>
                  </a:lnTo>
                  <a:lnTo>
                    <a:pt x="2302859" y="2371800"/>
                  </a:lnTo>
                  <a:lnTo>
                    <a:pt x="2338976" y="2338975"/>
                  </a:lnTo>
                  <a:close/>
                  <a:moveTo>
                    <a:pt x="505874" y="2302858"/>
                  </a:moveTo>
                  <a:lnTo>
                    <a:pt x="538699" y="2338975"/>
                  </a:lnTo>
                  <a:lnTo>
                    <a:pt x="574815" y="2371800"/>
                  </a:lnTo>
                  <a:lnTo>
                    <a:pt x="421426" y="2456247"/>
                  </a:lnTo>
                  <a:close/>
                  <a:moveTo>
                    <a:pt x="2522510" y="2104336"/>
                  </a:moveTo>
                  <a:lnTo>
                    <a:pt x="2635186" y="2238211"/>
                  </a:lnTo>
                  <a:lnTo>
                    <a:pt x="2468412" y="2185354"/>
                  </a:lnTo>
                  <a:lnTo>
                    <a:pt x="2494418" y="2150576"/>
                  </a:lnTo>
                  <a:close/>
                  <a:moveTo>
                    <a:pt x="355164" y="2104336"/>
                  </a:moveTo>
                  <a:lnTo>
                    <a:pt x="383255" y="2150576"/>
                  </a:lnTo>
                  <a:lnTo>
                    <a:pt x="409262" y="2185354"/>
                  </a:lnTo>
                  <a:lnTo>
                    <a:pt x="242487" y="2238211"/>
                  </a:lnTo>
                  <a:close/>
                  <a:moveTo>
                    <a:pt x="2631605" y="1880193"/>
                  </a:moveTo>
                  <a:lnTo>
                    <a:pt x="2768150" y="1989449"/>
                  </a:lnTo>
                  <a:lnTo>
                    <a:pt x="2594523" y="1970177"/>
                  </a:lnTo>
                  <a:lnTo>
                    <a:pt x="2611787" y="1934339"/>
                  </a:lnTo>
                  <a:close/>
                  <a:moveTo>
                    <a:pt x="246069" y="1880193"/>
                  </a:moveTo>
                  <a:lnTo>
                    <a:pt x="265887" y="1934339"/>
                  </a:lnTo>
                  <a:lnTo>
                    <a:pt x="283151" y="1970177"/>
                  </a:lnTo>
                  <a:lnTo>
                    <a:pt x="109524" y="1989449"/>
                  </a:lnTo>
                  <a:close/>
                  <a:moveTo>
                    <a:pt x="2694581" y="1638912"/>
                  </a:moveTo>
                  <a:lnTo>
                    <a:pt x="2850034" y="1719538"/>
                  </a:lnTo>
                  <a:lnTo>
                    <a:pt x="2675903" y="1734510"/>
                  </a:lnTo>
                  <a:lnTo>
                    <a:pt x="2685962" y="1695387"/>
                  </a:lnTo>
                  <a:close/>
                  <a:moveTo>
                    <a:pt x="183092" y="1638912"/>
                  </a:moveTo>
                  <a:lnTo>
                    <a:pt x="191711" y="1695387"/>
                  </a:lnTo>
                  <a:lnTo>
                    <a:pt x="201771" y="1734510"/>
                  </a:lnTo>
                  <a:lnTo>
                    <a:pt x="27639" y="1719538"/>
                  </a:lnTo>
                  <a:close/>
                  <a:moveTo>
                    <a:pt x="2709361" y="1390047"/>
                  </a:moveTo>
                  <a:lnTo>
                    <a:pt x="2877673" y="1438835"/>
                  </a:lnTo>
                  <a:lnTo>
                    <a:pt x="2709361" y="1487623"/>
                  </a:lnTo>
                  <a:lnTo>
                    <a:pt x="2711824" y="1438835"/>
                  </a:lnTo>
                  <a:close/>
                  <a:moveTo>
                    <a:pt x="168313" y="1390047"/>
                  </a:moveTo>
                  <a:lnTo>
                    <a:pt x="165849" y="1438835"/>
                  </a:lnTo>
                  <a:lnTo>
                    <a:pt x="168313" y="1487623"/>
                  </a:lnTo>
                  <a:lnTo>
                    <a:pt x="0" y="1438835"/>
                  </a:lnTo>
                  <a:close/>
                  <a:moveTo>
                    <a:pt x="2675903" y="1143160"/>
                  </a:moveTo>
                  <a:lnTo>
                    <a:pt x="2850034" y="1158132"/>
                  </a:lnTo>
                  <a:lnTo>
                    <a:pt x="2694581" y="1238758"/>
                  </a:lnTo>
                  <a:lnTo>
                    <a:pt x="2685962" y="1182283"/>
                  </a:lnTo>
                  <a:close/>
                  <a:moveTo>
                    <a:pt x="201771" y="1143160"/>
                  </a:moveTo>
                  <a:lnTo>
                    <a:pt x="191711" y="1182283"/>
                  </a:lnTo>
                  <a:lnTo>
                    <a:pt x="183092" y="1238758"/>
                  </a:lnTo>
                  <a:lnTo>
                    <a:pt x="27639" y="1158132"/>
                  </a:lnTo>
                  <a:close/>
                  <a:moveTo>
                    <a:pt x="2768150" y="888221"/>
                  </a:moveTo>
                  <a:lnTo>
                    <a:pt x="2631605" y="997477"/>
                  </a:lnTo>
                  <a:lnTo>
                    <a:pt x="2611787" y="943331"/>
                  </a:lnTo>
                  <a:lnTo>
                    <a:pt x="2594523" y="907493"/>
                  </a:lnTo>
                  <a:close/>
                  <a:moveTo>
                    <a:pt x="109524" y="888221"/>
                  </a:moveTo>
                  <a:lnTo>
                    <a:pt x="283151" y="907493"/>
                  </a:lnTo>
                  <a:lnTo>
                    <a:pt x="265887" y="943331"/>
                  </a:lnTo>
                  <a:lnTo>
                    <a:pt x="246069" y="997477"/>
                  </a:lnTo>
                  <a:close/>
                  <a:moveTo>
                    <a:pt x="2635186" y="639461"/>
                  </a:moveTo>
                  <a:lnTo>
                    <a:pt x="2522510" y="773337"/>
                  </a:lnTo>
                  <a:lnTo>
                    <a:pt x="2494418" y="727096"/>
                  </a:lnTo>
                  <a:lnTo>
                    <a:pt x="2468412" y="692318"/>
                  </a:lnTo>
                  <a:close/>
                  <a:moveTo>
                    <a:pt x="242487" y="639460"/>
                  </a:moveTo>
                  <a:lnTo>
                    <a:pt x="409262" y="692317"/>
                  </a:lnTo>
                  <a:lnTo>
                    <a:pt x="383255" y="727095"/>
                  </a:lnTo>
                  <a:lnTo>
                    <a:pt x="355164" y="773336"/>
                  </a:lnTo>
                  <a:close/>
                  <a:moveTo>
                    <a:pt x="2456248" y="421426"/>
                  </a:moveTo>
                  <a:lnTo>
                    <a:pt x="2371800" y="574815"/>
                  </a:lnTo>
                  <a:lnTo>
                    <a:pt x="2338976" y="538699"/>
                  </a:lnTo>
                  <a:lnTo>
                    <a:pt x="2302859" y="505874"/>
                  </a:lnTo>
                  <a:close/>
                  <a:moveTo>
                    <a:pt x="421425" y="421424"/>
                  </a:moveTo>
                  <a:lnTo>
                    <a:pt x="574815" y="505872"/>
                  </a:lnTo>
                  <a:lnTo>
                    <a:pt x="538698" y="538697"/>
                  </a:lnTo>
                  <a:lnTo>
                    <a:pt x="505873" y="574814"/>
                  </a:lnTo>
                  <a:close/>
                  <a:moveTo>
                    <a:pt x="2238211" y="242486"/>
                  </a:moveTo>
                  <a:lnTo>
                    <a:pt x="2185354" y="409260"/>
                  </a:lnTo>
                  <a:lnTo>
                    <a:pt x="2150576" y="383254"/>
                  </a:lnTo>
                  <a:lnTo>
                    <a:pt x="2104335" y="355162"/>
                  </a:lnTo>
                  <a:close/>
                  <a:moveTo>
                    <a:pt x="639461" y="242485"/>
                  </a:moveTo>
                  <a:lnTo>
                    <a:pt x="773337" y="355161"/>
                  </a:lnTo>
                  <a:lnTo>
                    <a:pt x="727096" y="383253"/>
                  </a:lnTo>
                  <a:lnTo>
                    <a:pt x="692319" y="409259"/>
                  </a:lnTo>
                  <a:close/>
                  <a:moveTo>
                    <a:pt x="1989450" y="109524"/>
                  </a:moveTo>
                  <a:lnTo>
                    <a:pt x="1970178" y="283151"/>
                  </a:lnTo>
                  <a:lnTo>
                    <a:pt x="1934340" y="265887"/>
                  </a:lnTo>
                  <a:lnTo>
                    <a:pt x="1880194" y="246069"/>
                  </a:lnTo>
                  <a:close/>
                  <a:moveTo>
                    <a:pt x="888222" y="109524"/>
                  </a:moveTo>
                  <a:lnTo>
                    <a:pt x="997478" y="246069"/>
                  </a:lnTo>
                  <a:lnTo>
                    <a:pt x="943332" y="265887"/>
                  </a:lnTo>
                  <a:lnTo>
                    <a:pt x="907494" y="283151"/>
                  </a:lnTo>
                  <a:close/>
                  <a:moveTo>
                    <a:pt x="1719539" y="27640"/>
                  </a:moveTo>
                  <a:lnTo>
                    <a:pt x="1734511" y="201771"/>
                  </a:lnTo>
                  <a:lnTo>
                    <a:pt x="1695388" y="191712"/>
                  </a:lnTo>
                  <a:lnTo>
                    <a:pt x="1638913" y="183093"/>
                  </a:lnTo>
                  <a:close/>
                  <a:moveTo>
                    <a:pt x="1158133" y="27640"/>
                  </a:moveTo>
                  <a:lnTo>
                    <a:pt x="1238759" y="183093"/>
                  </a:lnTo>
                  <a:lnTo>
                    <a:pt x="1182284" y="191712"/>
                  </a:lnTo>
                  <a:lnTo>
                    <a:pt x="1143161" y="201771"/>
                  </a:lnTo>
                  <a:close/>
                  <a:moveTo>
                    <a:pt x="1438836" y="0"/>
                  </a:moveTo>
                  <a:lnTo>
                    <a:pt x="1487624" y="168313"/>
                  </a:lnTo>
                  <a:lnTo>
                    <a:pt x="1438836" y="165849"/>
                  </a:lnTo>
                  <a:lnTo>
                    <a:pt x="1390048" y="168313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503E2D8-7AEC-4E61-B6C2-9CBF5A92F8FB}"/>
                </a:ext>
              </a:extLst>
            </p:cNvPr>
            <p:cNvSpPr/>
            <p:nvPr/>
          </p:nvSpPr>
          <p:spPr>
            <a:xfrm>
              <a:off x="8836478" y="2418878"/>
              <a:ext cx="933612" cy="933612"/>
            </a:xfrm>
            <a:custGeom>
              <a:avLst/>
              <a:gdLst>
                <a:gd name="connsiteX0" fmla="*/ 1376301 w 2541050"/>
                <a:gd name="connsiteY0" fmla="*/ 2344450 h 2541049"/>
                <a:gd name="connsiteX1" fmla="*/ 1470602 w 2541050"/>
                <a:gd name="connsiteY1" fmla="*/ 2526269 h 2541049"/>
                <a:gd name="connsiteX2" fmla="*/ 1400681 w 2541050"/>
                <a:gd name="connsiteY2" fmla="*/ 2536940 h 2541049"/>
                <a:gd name="connsiteX3" fmla="*/ 1319313 w 2541050"/>
                <a:gd name="connsiteY3" fmla="*/ 2541049 h 2541049"/>
                <a:gd name="connsiteX4" fmla="*/ 1164749 w 2541050"/>
                <a:gd name="connsiteY4" fmla="*/ 2344450 h 2541049"/>
                <a:gd name="connsiteX5" fmla="*/ 1221737 w 2541050"/>
                <a:gd name="connsiteY5" fmla="*/ 2541049 h 2541049"/>
                <a:gd name="connsiteX6" fmla="*/ 1140369 w 2541050"/>
                <a:gd name="connsiteY6" fmla="*/ 2536940 h 2541049"/>
                <a:gd name="connsiteX7" fmla="*/ 1070448 w 2541050"/>
                <a:gd name="connsiteY7" fmla="*/ 2526269 h 2541049"/>
                <a:gd name="connsiteX8" fmla="*/ 1583774 w 2541050"/>
                <a:gd name="connsiteY8" fmla="*/ 2303185 h 2541049"/>
                <a:gd name="connsiteX9" fmla="*/ 1711883 w 2541050"/>
                <a:gd name="connsiteY9" fmla="*/ 2463292 h 2541049"/>
                <a:gd name="connsiteX10" fmla="*/ 1649073 w 2541050"/>
                <a:gd name="connsiteY10" fmla="*/ 2486281 h 2541049"/>
                <a:gd name="connsiteX11" fmla="*/ 1566200 w 2541050"/>
                <a:gd name="connsiteY11" fmla="*/ 2507590 h 2541049"/>
                <a:gd name="connsiteX12" fmla="*/ 957276 w 2541050"/>
                <a:gd name="connsiteY12" fmla="*/ 2303185 h 2541049"/>
                <a:gd name="connsiteX13" fmla="*/ 974850 w 2541050"/>
                <a:gd name="connsiteY13" fmla="*/ 2507590 h 2541049"/>
                <a:gd name="connsiteX14" fmla="*/ 891977 w 2541050"/>
                <a:gd name="connsiteY14" fmla="*/ 2486281 h 2541049"/>
                <a:gd name="connsiteX15" fmla="*/ 829167 w 2541050"/>
                <a:gd name="connsiteY15" fmla="*/ 2463292 h 2541049"/>
                <a:gd name="connsiteX16" fmla="*/ 1779225 w 2541050"/>
                <a:gd name="connsiteY16" fmla="*/ 2222227 h 2541049"/>
                <a:gd name="connsiteX17" fmla="*/ 1936023 w 2541050"/>
                <a:gd name="connsiteY17" fmla="*/ 2354197 h 2541049"/>
                <a:gd name="connsiteX18" fmla="*/ 1877306 w 2541050"/>
                <a:gd name="connsiteY18" fmla="*/ 2389868 h 2541049"/>
                <a:gd name="connsiteX19" fmla="*/ 1801866 w 2541050"/>
                <a:gd name="connsiteY19" fmla="*/ 2426209 h 2541049"/>
                <a:gd name="connsiteX20" fmla="*/ 761823 w 2541050"/>
                <a:gd name="connsiteY20" fmla="*/ 2222227 h 2541049"/>
                <a:gd name="connsiteX21" fmla="*/ 739182 w 2541050"/>
                <a:gd name="connsiteY21" fmla="*/ 2426209 h 2541049"/>
                <a:gd name="connsiteX22" fmla="*/ 663742 w 2541050"/>
                <a:gd name="connsiteY22" fmla="*/ 2389868 h 2541049"/>
                <a:gd name="connsiteX23" fmla="*/ 605025 w 2541050"/>
                <a:gd name="connsiteY23" fmla="*/ 2354197 h 2541049"/>
                <a:gd name="connsiteX24" fmla="*/ 1955112 w 2541050"/>
                <a:gd name="connsiteY24" fmla="*/ 2104701 h 2541049"/>
                <a:gd name="connsiteX25" fmla="*/ 2134546 w 2541050"/>
                <a:gd name="connsiteY25" fmla="*/ 2203488 h 2541049"/>
                <a:gd name="connsiteX26" fmla="*/ 2080263 w 2541050"/>
                <a:gd name="connsiteY26" fmla="*/ 2252823 h 2541049"/>
                <a:gd name="connsiteX27" fmla="*/ 2017042 w 2541050"/>
                <a:gd name="connsiteY27" fmla="*/ 2300100 h 2541049"/>
                <a:gd name="connsiteX28" fmla="*/ 585936 w 2541050"/>
                <a:gd name="connsiteY28" fmla="*/ 2104701 h 2541049"/>
                <a:gd name="connsiteX29" fmla="*/ 524007 w 2541050"/>
                <a:gd name="connsiteY29" fmla="*/ 2300100 h 2541049"/>
                <a:gd name="connsiteX30" fmla="*/ 460785 w 2541050"/>
                <a:gd name="connsiteY30" fmla="*/ 2252823 h 2541049"/>
                <a:gd name="connsiteX31" fmla="*/ 406502 w 2541050"/>
                <a:gd name="connsiteY31" fmla="*/ 2203488 h 2541049"/>
                <a:gd name="connsiteX32" fmla="*/ 2104702 w 2541050"/>
                <a:gd name="connsiteY32" fmla="*/ 1955111 h 2541049"/>
                <a:gd name="connsiteX33" fmla="*/ 2300101 w 2541050"/>
                <a:gd name="connsiteY33" fmla="*/ 2017041 h 2541049"/>
                <a:gd name="connsiteX34" fmla="*/ 2252824 w 2541050"/>
                <a:gd name="connsiteY34" fmla="*/ 2080262 h 2541049"/>
                <a:gd name="connsiteX35" fmla="*/ 2203489 w 2541050"/>
                <a:gd name="connsiteY35" fmla="*/ 2134545 h 2541049"/>
                <a:gd name="connsiteX36" fmla="*/ 436347 w 2541050"/>
                <a:gd name="connsiteY36" fmla="*/ 1955111 h 2541049"/>
                <a:gd name="connsiteX37" fmla="*/ 337561 w 2541050"/>
                <a:gd name="connsiteY37" fmla="*/ 2134545 h 2541049"/>
                <a:gd name="connsiteX38" fmla="*/ 288225 w 2541050"/>
                <a:gd name="connsiteY38" fmla="*/ 2080262 h 2541049"/>
                <a:gd name="connsiteX39" fmla="*/ 240949 w 2541050"/>
                <a:gd name="connsiteY39" fmla="*/ 2017041 h 2541049"/>
                <a:gd name="connsiteX40" fmla="*/ 2222228 w 2541050"/>
                <a:gd name="connsiteY40" fmla="*/ 1779225 h 2541049"/>
                <a:gd name="connsiteX41" fmla="*/ 2426210 w 2541050"/>
                <a:gd name="connsiteY41" fmla="*/ 1801866 h 2541049"/>
                <a:gd name="connsiteX42" fmla="*/ 2389869 w 2541050"/>
                <a:gd name="connsiteY42" fmla="*/ 1877306 h 2541049"/>
                <a:gd name="connsiteX43" fmla="*/ 2354198 w 2541050"/>
                <a:gd name="connsiteY43" fmla="*/ 1936024 h 2541049"/>
                <a:gd name="connsiteX44" fmla="*/ 318820 w 2541050"/>
                <a:gd name="connsiteY44" fmla="*/ 1779225 h 2541049"/>
                <a:gd name="connsiteX45" fmla="*/ 186851 w 2541050"/>
                <a:gd name="connsiteY45" fmla="*/ 1936024 h 2541049"/>
                <a:gd name="connsiteX46" fmla="*/ 151179 w 2541050"/>
                <a:gd name="connsiteY46" fmla="*/ 1877306 h 2541049"/>
                <a:gd name="connsiteX47" fmla="*/ 114838 w 2541050"/>
                <a:gd name="connsiteY47" fmla="*/ 1801866 h 2541049"/>
                <a:gd name="connsiteX48" fmla="*/ 2507591 w 2541050"/>
                <a:gd name="connsiteY48" fmla="*/ 1566199 h 2541049"/>
                <a:gd name="connsiteX49" fmla="*/ 2486282 w 2541050"/>
                <a:gd name="connsiteY49" fmla="*/ 1649072 h 2541049"/>
                <a:gd name="connsiteX50" fmla="*/ 2463293 w 2541050"/>
                <a:gd name="connsiteY50" fmla="*/ 1711882 h 2541049"/>
                <a:gd name="connsiteX51" fmla="*/ 2303186 w 2541050"/>
                <a:gd name="connsiteY51" fmla="*/ 1583773 h 2541049"/>
                <a:gd name="connsiteX52" fmla="*/ 33459 w 2541050"/>
                <a:gd name="connsiteY52" fmla="*/ 1566199 h 2541049"/>
                <a:gd name="connsiteX53" fmla="*/ 237863 w 2541050"/>
                <a:gd name="connsiteY53" fmla="*/ 1583773 h 2541049"/>
                <a:gd name="connsiteX54" fmla="*/ 77756 w 2541050"/>
                <a:gd name="connsiteY54" fmla="*/ 1711882 h 2541049"/>
                <a:gd name="connsiteX55" fmla="*/ 54767 w 2541050"/>
                <a:gd name="connsiteY55" fmla="*/ 1649072 h 2541049"/>
                <a:gd name="connsiteX56" fmla="*/ 2541050 w 2541050"/>
                <a:gd name="connsiteY56" fmla="*/ 1319312 h 2541049"/>
                <a:gd name="connsiteX57" fmla="*/ 2536941 w 2541050"/>
                <a:gd name="connsiteY57" fmla="*/ 1400680 h 2541049"/>
                <a:gd name="connsiteX58" fmla="*/ 2526269 w 2541050"/>
                <a:gd name="connsiteY58" fmla="*/ 1470601 h 2541049"/>
                <a:gd name="connsiteX59" fmla="*/ 2344451 w 2541050"/>
                <a:gd name="connsiteY59" fmla="*/ 1376300 h 2541049"/>
                <a:gd name="connsiteX60" fmla="*/ 0 w 2541050"/>
                <a:gd name="connsiteY60" fmla="*/ 1319312 h 2541049"/>
                <a:gd name="connsiteX61" fmla="*/ 196598 w 2541050"/>
                <a:gd name="connsiteY61" fmla="*/ 1376300 h 2541049"/>
                <a:gd name="connsiteX62" fmla="*/ 14780 w 2541050"/>
                <a:gd name="connsiteY62" fmla="*/ 1470601 h 2541049"/>
                <a:gd name="connsiteX63" fmla="*/ 4108 w 2541050"/>
                <a:gd name="connsiteY63" fmla="*/ 1400680 h 2541049"/>
                <a:gd name="connsiteX64" fmla="*/ 2526269 w 2541050"/>
                <a:gd name="connsiteY64" fmla="*/ 1070447 h 2541049"/>
                <a:gd name="connsiteX65" fmla="*/ 2536941 w 2541050"/>
                <a:gd name="connsiteY65" fmla="*/ 1140368 h 2541049"/>
                <a:gd name="connsiteX66" fmla="*/ 2541050 w 2541050"/>
                <a:gd name="connsiteY66" fmla="*/ 1221736 h 2541049"/>
                <a:gd name="connsiteX67" fmla="*/ 2344451 w 2541050"/>
                <a:gd name="connsiteY67" fmla="*/ 1164748 h 2541049"/>
                <a:gd name="connsiteX68" fmla="*/ 14780 w 2541050"/>
                <a:gd name="connsiteY68" fmla="*/ 1070447 h 2541049"/>
                <a:gd name="connsiteX69" fmla="*/ 196598 w 2541050"/>
                <a:gd name="connsiteY69" fmla="*/ 1164748 h 2541049"/>
                <a:gd name="connsiteX70" fmla="*/ 0 w 2541050"/>
                <a:gd name="connsiteY70" fmla="*/ 1221736 h 2541049"/>
                <a:gd name="connsiteX71" fmla="*/ 4108 w 2541050"/>
                <a:gd name="connsiteY71" fmla="*/ 1140368 h 2541049"/>
                <a:gd name="connsiteX72" fmla="*/ 2463293 w 2541050"/>
                <a:gd name="connsiteY72" fmla="*/ 829166 h 2541049"/>
                <a:gd name="connsiteX73" fmla="*/ 2486282 w 2541050"/>
                <a:gd name="connsiteY73" fmla="*/ 891976 h 2541049"/>
                <a:gd name="connsiteX74" fmla="*/ 2507591 w 2541050"/>
                <a:gd name="connsiteY74" fmla="*/ 974849 h 2541049"/>
                <a:gd name="connsiteX75" fmla="*/ 2303186 w 2541050"/>
                <a:gd name="connsiteY75" fmla="*/ 957275 h 2541049"/>
                <a:gd name="connsiteX76" fmla="*/ 77756 w 2541050"/>
                <a:gd name="connsiteY76" fmla="*/ 829166 h 2541049"/>
                <a:gd name="connsiteX77" fmla="*/ 237863 w 2541050"/>
                <a:gd name="connsiteY77" fmla="*/ 957275 h 2541049"/>
                <a:gd name="connsiteX78" fmla="*/ 33459 w 2541050"/>
                <a:gd name="connsiteY78" fmla="*/ 974849 h 2541049"/>
                <a:gd name="connsiteX79" fmla="*/ 54767 w 2541050"/>
                <a:gd name="connsiteY79" fmla="*/ 891976 h 2541049"/>
                <a:gd name="connsiteX80" fmla="*/ 2354198 w 2541050"/>
                <a:gd name="connsiteY80" fmla="*/ 605025 h 2541049"/>
                <a:gd name="connsiteX81" fmla="*/ 2389869 w 2541050"/>
                <a:gd name="connsiteY81" fmla="*/ 663741 h 2541049"/>
                <a:gd name="connsiteX82" fmla="*/ 2426210 w 2541050"/>
                <a:gd name="connsiteY82" fmla="*/ 739181 h 2541049"/>
                <a:gd name="connsiteX83" fmla="*/ 2222228 w 2541050"/>
                <a:gd name="connsiteY83" fmla="*/ 761822 h 2541049"/>
                <a:gd name="connsiteX84" fmla="*/ 186851 w 2541050"/>
                <a:gd name="connsiteY84" fmla="*/ 605025 h 2541049"/>
                <a:gd name="connsiteX85" fmla="*/ 318820 w 2541050"/>
                <a:gd name="connsiteY85" fmla="*/ 761822 h 2541049"/>
                <a:gd name="connsiteX86" fmla="*/ 114838 w 2541050"/>
                <a:gd name="connsiteY86" fmla="*/ 739181 h 2541049"/>
                <a:gd name="connsiteX87" fmla="*/ 151179 w 2541050"/>
                <a:gd name="connsiteY87" fmla="*/ 663741 h 2541049"/>
                <a:gd name="connsiteX88" fmla="*/ 337561 w 2541050"/>
                <a:gd name="connsiteY88" fmla="*/ 406504 h 2541049"/>
                <a:gd name="connsiteX89" fmla="*/ 436347 w 2541050"/>
                <a:gd name="connsiteY89" fmla="*/ 585937 h 2541049"/>
                <a:gd name="connsiteX90" fmla="*/ 240949 w 2541050"/>
                <a:gd name="connsiteY90" fmla="*/ 524007 h 2541049"/>
                <a:gd name="connsiteX91" fmla="*/ 288225 w 2541050"/>
                <a:gd name="connsiteY91" fmla="*/ 460786 h 2541049"/>
                <a:gd name="connsiteX92" fmla="*/ 2203488 w 2541050"/>
                <a:gd name="connsiteY92" fmla="*/ 406502 h 2541049"/>
                <a:gd name="connsiteX93" fmla="*/ 2252824 w 2541050"/>
                <a:gd name="connsiteY93" fmla="*/ 460785 h 2541049"/>
                <a:gd name="connsiteX94" fmla="*/ 2300101 w 2541050"/>
                <a:gd name="connsiteY94" fmla="*/ 524006 h 2541049"/>
                <a:gd name="connsiteX95" fmla="*/ 2104702 w 2541050"/>
                <a:gd name="connsiteY95" fmla="*/ 585936 h 2541049"/>
                <a:gd name="connsiteX96" fmla="*/ 2017042 w 2541050"/>
                <a:gd name="connsiteY96" fmla="*/ 240949 h 2541049"/>
                <a:gd name="connsiteX97" fmla="*/ 2080263 w 2541050"/>
                <a:gd name="connsiteY97" fmla="*/ 288226 h 2541049"/>
                <a:gd name="connsiteX98" fmla="*/ 2134546 w 2541050"/>
                <a:gd name="connsiteY98" fmla="*/ 337562 h 2541049"/>
                <a:gd name="connsiteX99" fmla="*/ 1955112 w 2541050"/>
                <a:gd name="connsiteY99" fmla="*/ 436348 h 2541049"/>
                <a:gd name="connsiteX100" fmla="*/ 524008 w 2541050"/>
                <a:gd name="connsiteY100" fmla="*/ 240949 h 2541049"/>
                <a:gd name="connsiteX101" fmla="*/ 585937 w 2541050"/>
                <a:gd name="connsiteY101" fmla="*/ 436348 h 2541049"/>
                <a:gd name="connsiteX102" fmla="*/ 406504 w 2541050"/>
                <a:gd name="connsiteY102" fmla="*/ 337562 h 2541049"/>
                <a:gd name="connsiteX103" fmla="*/ 460786 w 2541050"/>
                <a:gd name="connsiteY103" fmla="*/ 288226 h 2541049"/>
                <a:gd name="connsiteX104" fmla="*/ 1801866 w 2541050"/>
                <a:gd name="connsiteY104" fmla="*/ 114838 h 2541049"/>
                <a:gd name="connsiteX105" fmla="*/ 1877306 w 2541050"/>
                <a:gd name="connsiteY105" fmla="*/ 151179 h 2541049"/>
                <a:gd name="connsiteX106" fmla="*/ 1936023 w 2541050"/>
                <a:gd name="connsiteY106" fmla="*/ 186850 h 2541049"/>
                <a:gd name="connsiteX107" fmla="*/ 1779225 w 2541050"/>
                <a:gd name="connsiteY107" fmla="*/ 318820 h 2541049"/>
                <a:gd name="connsiteX108" fmla="*/ 739182 w 2541050"/>
                <a:gd name="connsiteY108" fmla="*/ 114838 h 2541049"/>
                <a:gd name="connsiteX109" fmla="*/ 761823 w 2541050"/>
                <a:gd name="connsiteY109" fmla="*/ 318820 h 2541049"/>
                <a:gd name="connsiteX110" fmla="*/ 605025 w 2541050"/>
                <a:gd name="connsiteY110" fmla="*/ 186850 h 2541049"/>
                <a:gd name="connsiteX111" fmla="*/ 663742 w 2541050"/>
                <a:gd name="connsiteY111" fmla="*/ 151179 h 2541049"/>
                <a:gd name="connsiteX112" fmla="*/ 1566200 w 2541050"/>
                <a:gd name="connsiteY112" fmla="*/ 33459 h 2541049"/>
                <a:gd name="connsiteX113" fmla="*/ 1649073 w 2541050"/>
                <a:gd name="connsiteY113" fmla="*/ 54768 h 2541049"/>
                <a:gd name="connsiteX114" fmla="*/ 1711883 w 2541050"/>
                <a:gd name="connsiteY114" fmla="*/ 77757 h 2541049"/>
                <a:gd name="connsiteX115" fmla="*/ 1583774 w 2541050"/>
                <a:gd name="connsiteY115" fmla="*/ 237864 h 2541049"/>
                <a:gd name="connsiteX116" fmla="*/ 974850 w 2541050"/>
                <a:gd name="connsiteY116" fmla="*/ 33459 h 2541049"/>
                <a:gd name="connsiteX117" fmla="*/ 957276 w 2541050"/>
                <a:gd name="connsiteY117" fmla="*/ 237864 h 2541049"/>
                <a:gd name="connsiteX118" fmla="*/ 829167 w 2541050"/>
                <a:gd name="connsiteY118" fmla="*/ 77757 h 2541049"/>
                <a:gd name="connsiteX119" fmla="*/ 891977 w 2541050"/>
                <a:gd name="connsiteY119" fmla="*/ 54768 h 2541049"/>
                <a:gd name="connsiteX120" fmla="*/ 1319313 w 2541050"/>
                <a:gd name="connsiteY120" fmla="*/ 0 h 2541049"/>
                <a:gd name="connsiteX121" fmla="*/ 1400681 w 2541050"/>
                <a:gd name="connsiteY121" fmla="*/ 4108 h 2541049"/>
                <a:gd name="connsiteX122" fmla="*/ 1470602 w 2541050"/>
                <a:gd name="connsiteY122" fmla="*/ 14780 h 2541049"/>
                <a:gd name="connsiteX123" fmla="*/ 1376301 w 2541050"/>
                <a:gd name="connsiteY123" fmla="*/ 196598 h 2541049"/>
                <a:gd name="connsiteX124" fmla="*/ 1221737 w 2541050"/>
                <a:gd name="connsiteY124" fmla="*/ 0 h 2541049"/>
                <a:gd name="connsiteX125" fmla="*/ 1164749 w 2541050"/>
                <a:gd name="connsiteY125" fmla="*/ 196598 h 2541049"/>
                <a:gd name="connsiteX126" fmla="*/ 1070448 w 2541050"/>
                <a:gd name="connsiteY126" fmla="*/ 14780 h 2541049"/>
                <a:gd name="connsiteX127" fmla="*/ 1140369 w 2541050"/>
                <a:gd name="connsiteY127" fmla="*/ 4108 h 254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541050" h="2541049">
                  <a:moveTo>
                    <a:pt x="1376301" y="2344450"/>
                  </a:moveTo>
                  <a:lnTo>
                    <a:pt x="1470602" y="2526269"/>
                  </a:lnTo>
                  <a:lnTo>
                    <a:pt x="1400681" y="2536940"/>
                  </a:lnTo>
                  <a:lnTo>
                    <a:pt x="1319313" y="2541049"/>
                  </a:lnTo>
                  <a:close/>
                  <a:moveTo>
                    <a:pt x="1164749" y="2344450"/>
                  </a:moveTo>
                  <a:lnTo>
                    <a:pt x="1221737" y="2541049"/>
                  </a:lnTo>
                  <a:lnTo>
                    <a:pt x="1140369" y="2536940"/>
                  </a:lnTo>
                  <a:lnTo>
                    <a:pt x="1070448" y="2526269"/>
                  </a:lnTo>
                  <a:close/>
                  <a:moveTo>
                    <a:pt x="1583774" y="2303185"/>
                  </a:moveTo>
                  <a:lnTo>
                    <a:pt x="1711883" y="2463292"/>
                  </a:lnTo>
                  <a:lnTo>
                    <a:pt x="1649073" y="2486281"/>
                  </a:lnTo>
                  <a:lnTo>
                    <a:pt x="1566200" y="2507590"/>
                  </a:lnTo>
                  <a:close/>
                  <a:moveTo>
                    <a:pt x="957276" y="2303185"/>
                  </a:moveTo>
                  <a:lnTo>
                    <a:pt x="974850" y="2507590"/>
                  </a:lnTo>
                  <a:lnTo>
                    <a:pt x="891977" y="2486281"/>
                  </a:lnTo>
                  <a:lnTo>
                    <a:pt x="829167" y="2463292"/>
                  </a:lnTo>
                  <a:close/>
                  <a:moveTo>
                    <a:pt x="1779225" y="2222227"/>
                  </a:moveTo>
                  <a:lnTo>
                    <a:pt x="1936023" y="2354197"/>
                  </a:lnTo>
                  <a:lnTo>
                    <a:pt x="1877306" y="2389868"/>
                  </a:lnTo>
                  <a:lnTo>
                    <a:pt x="1801866" y="2426209"/>
                  </a:lnTo>
                  <a:close/>
                  <a:moveTo>
                    <a:pt x="761823" y="2222227"/>
                  </a:moveTo>
                  <a:lnTo>
                    <a:pt x="739182" y="2426209"/>
                  </a:lnTo>
                  <a:lnTo>
                    <a:pt x="663742" y="2389868"/>
                  </a:lnTo>
                  <a:lnTo>
                    <a:pt x="605025" y="2354197"/>
                  </a:lnTo>
                  <a:close/>
                  <a:moveTo>
                    <a:pt x="1955112" y="2104701"/>
                  </a:moveTo>
                  <a:lnTo>
                    <a:pt x="2134546" y="2203488"/>
                  </a:lnTo>
                  <a:lnTo>
                    <a:pt x="2080263" y="2252823"/>
                  </a:lnTo>
                  <a:lnTo>
                    <a:pt x="2017042" y="2300100"/>
                  </a:lnTo>
                  <a:close/>
                  <a:moveTo>
                    <a:pt x="585936" y="2104701"/>
                  </a:moveTo>
                  <a:lnTo>
                    <a:pt x="524007" y="2300100"/>
                  </a:lnTo>
                  <a:lnTo>
                    <a:pt x="460785" y="2252823"/>
                  </a:lnTo>
                  <a:lnTo>
                    <a:pt x="406502" y="2203488"/>
                  </a:lnTo>
                  <a:close/>
                  <a:moveTo>
                    <a:pt x="2104702" y="1955111"/>
                  </a:moveTo>
                  <a:lnTo>
                    <a:pt x="2300101" y="2017041"/>
                  </a:lnTo>
                  <a:lnTo>
                    <a:pt x="2252824" y="2080262"/>
                  </a:lnTo>
                  <a:lnTo>
                    <a:pt x="2203489" y="2134545"/>
                  </a:lnTo>
                  <a:close/>
                  <a:moveTo>
                    <a:pt x="436347" y="1955111"/>
                  </a:moveTo>
                  <a:lnTo>
                    <a:pt x="337561" y="2134545"/>
                  </a:lnTo>
                  <a:lnTo>
                    <a:pt x="288225" y="2080262"/>
                  </a:lnTo>
                  <a:lnTo>
                    <a:pt x="240949" y="2017041"/>
                  </a:lnTo>
                  <a:close/>
                  <a:moveTo>
                    <a:pt x="2222228" y="1779225"/>
                  </a:moveTo>
                  <a:lnTo>
                    <a:pt x="2426210" y="1801866"/>
                  </a:lnTo>
                  <a:lnTo>
                    <a:pt x="2389869" y="1877306"/>
                  </a:lnTo>
                  <a:lnTo>
                    <a:pt x="2354198" y="1936024"/>
                  </a:lnTo>
                  <a:close/>
                  <a:moveTo>
                    <a:pt x="318820" y="1779225"/>
                  </a:moveTo>
                  <a:lnTo>
                    <a:pt x="186851" y="1936024"/>
                  </a:lnTo>
                  <a:lnTo>
                    <a:pt x="151179" y="1877306"/>
                  </a:lnTo>
                  <a:lnTo>
                    <a:pt x="114838" y="1801866"/>
                  </a:lnTo>
                  <a:close/>
                  <a:moveTo>
                    <a:pt x="2507591" y="1566199"/>
                  </a:moveTo>
                  <a:lnTo>
                    <a:pt x="2486282" y="1649072"/>
                  </a:lnTo>
                  <a:lnTo>
                    <a:pt x="2463293" y="1711882"/>
                  </a:lnTo>
                  <a:lnTo>
                    <a:pt x="2303186" y="1583773"/>
                  </a:lnTo>
                  <a:close/>
                  <a:moveTo>
                    <a:pt x="33459" y="1566199"/>
                  </a:moveTo>
                  <a:lnTo>
                    <a:pt x="237863" y="1583773"/>
                  </a:lnTo>
                  <a:lnTo>
                    <a:pt x="77756" y="1711882"/>
                  </a:lnTo>
                  <a:lnTo>
                    <a:pt x="54767" y="1649072"/>
                  </a:lnTo>
                  <a:close/>
                  <a:moveTo>
                    <a:pt x="2541050" y="1319312"/>
                  </a:moveTo>
                  <a:lnTo>
                    <a:pt x="2536941" y="1400680"/>
                  </a:lnTo>
                  <a:lnTo>
                    <a:pt x="2526269" y="1470601"/>
                  </a:lnTo>
                  <a:lnTo>
                    <a:pt x="2344451" y="1376300"/>
                  </a:lnTo>
                  <a:close/>
                  <a:moveTo>
                    <a:pt x="0" y="1319312"/>
                  </a:moveTo>
                  <a:lnTo>
                    <a:pt x="196598" y="1376300"/>
                  </a:lnTo>
                  <a:lnTo>
                    <a:pt x="14780" y="1470601"/>
                  </a:lnTo>
                  <a:lnTo>
                    <a:pt x="4108" y="1400680"/>
                  </a:lnTo>
                  <a:close/>
                  <a:moveTo>
                    <a:pt x="2526269" y="1070447"/>
                  </a:moveTo>
                  <a:lnTo>
                    <a:pt x="2536941" y="1140368"/>
                  </a:lnTo>
                  <a:lnTo>
                    <a:pt x="2541050" y="1221736"/>
                  </a:lnTo>
                  <a:lnTo>
                    <a:pt x="2344451" y="1164748"/>
                  </a:lnTo>
                  <a:close/>
                  <a:moveTo>
                    <a:pt x="14780" y="1070447"/>
                  </a:moveTo>
                  <a:lnTo>
                    <a:pt x="196598" y="1164748"/>
                  </a:lnTo>
                  <a:lnTo>
                    <a:pt x="0" y="1221736"/>
                  </a:lnTo>
                  <a:lnTo>
                    <a:pt x="4108" y="1140368"/>
                  </a:lnTo>
                  <a:close/>
                  <a:moveTo>
                    <a:pt x="2463293" y="829166"/>
                  </a:moveTo>
                  <a:lnTo>
                    <a:pt x="2486282" y="891976"/>
                  </a:lnTo>
                  <a:lnTo>
                    <a:pt x="2507591" y="974849"/>
                  </a:lnTo>
                  <a:lnTo>
                    <a:pt x="2303186" y="957275"/>
                  </a:lnTo>
                  <a:close/>
                  <a:moveTo>
                    <a:pt x="77756" y="829166"/>
                  </a:moveTo>
                  <a:lnTo>
                    <a:pt x="237863" y="957275"/>
                  </a:lnTo>
                  <a:lnTo>
                    <a:pt x="33459" y="974849"/>
                  </a:lnTo>
                  <a:lnTo>
                    <a:pt x="54767" y="891976"/>
                  </a:lnTo>
                  <a:close/>
                  <a:moveTo>
                    <a:pt x="2354198" y="605025"/>
                  </a:moveTo>
                  <a:lnTo>
                    <a:pt x="2389869" y="663741"/>
                  </a:lnTo>
                  <a:lnTo>
                    <a:pt x="2426210" y="739181"/>
                  </a:lnTo>
                  <a:lnTo>
                    <a:pt x="2222228" y="761822"/>
                  </a:lnTo>
                  <a:close/>
                  <a:moveTo>
                    <a:pt x="186851" y="605025"/>
                  </a:moveTo>
                  <a:lnTo>
                    <a:pt x="318820" y="761822"/>
                  </a:lnTo>
                  <a:lnTo>
                    <a:pt x="114838" y="739181"/>
                  </a:lnTo>
                  <a:lnTo>
                    <a:pt x="151179" y="663741"/>
                  </a:lnTo>
                  <a:close/>
                  <a:moveTo>
                    <a:pt x="337561" y="406504"/>
                  </a:moveTo>
                  <a:lnTo>
                    <a:pt x="436347" y="585937"/>
                  </a:lnTo>
                  <a:lnTo>
                    <a:pt x="240949" y="524007"/>
                  </a:lnTo>
                  <a:lnTo>
                    <a:pt x="288225" y="460786"/>
                  </a:lnTo>
                  <a:close/>
                  <a:moveTo>
                    <a:pt x="2203488" y="406502"/>
                  </a:moveTo>
                  <a:lnTo>
                    <a:pt x="2252824" y="460785"/>
                  </a:lnTo>
                  <a:lnTo>
                    <a:pt x="2300101" y="524006"/>
                  </a:lnTo>
                  <a:lnTo>
                    <a:pt x="2104702" y="585936"/>
                  </a:lnTo>
                  <a:close/>
                  <a:moveTo>
                    <a:pt x="2017042" y="240949"/>
                  </a:moveTo>
                  <a:lnTo>
                    <a:pt x="2080263" y="288226"/>
                  </a:lnTo>
                  <a:lnTo>
                    <a:pt x="2134546" y="337562"/>
                  </a:lnTo>
                  <a:lnTo>
                    <a:pt x="1955112" y="436348"/>
                  </a:lnTo>
                  <a:close/>
                  <a:moveTo>
                    <a:pt x="524008" y="240949"/>
                  </a:moveTo>
                  <a:lnTo>
                    <a:pt x="585937" y="436348"/>
                  </a:lnTo>
                  <a:lnTo>
                    <a:pt x="406504" y="337562"/>
                  </a:lnTo>
                  <a:lnTo>
                    <a:pt x="460786" y="288226"/>
                  </a:lnTo>
                  <a:close/>
                  <a:moveTo>
                    <a:pt x="1801866" y="114838"/>
                  </a:moveTo>
                  <a:lnTo>
                    <a:pt x="1877306" y="151179"/>
                  </a:lnTo>
                  <a:lnTo>
                    <a:pt x="1936023" y="186850"/>
                  </a:lnTo>
                  <a:lnTo>
                    <a:pt x="1779225" y="318820"/>
                  </a:lnTo>
                  <a:close/>
                  <a:moveTo>
                    <a:pt x="739182" y="114838"/>
                  </a:moveTo>
                  <a:lnTo>
                    <a:pt x="761823" y="318820"/>
                  </a:lnTo>
                  <a:lnTo>
                    <a:pt x="605025" y="186850"/>
                  </a:lnTo>
                  <a:lnTo>
                    <a:pt x="663742" y="151179"/>
                  </a:lnTo>
                  <a:close/>
                  <a:moveTo>
                    <a:pt x="1566200" y="33459"/>
                  </a:moveTo>
                  <a:lnTo>
                    <a:pt x="1649073" y="54768"/>
                  </a:lnTo>
                  <a:lnTo>
                    <a:pt x="1711883" y="77757"/>
                  </a:lnTo>
                  <a:lnTo>
                    <a:pt x="1583774" y="237864"/>
                  </a:lnTo>
                  <a:close/>
                  <a:moveTo>
                    <a:pt x="974850" y="33459"/>
                  </a:moveTo>
                  <a:lnTo>
                    <a:pt x="957276" y="237864"/>
                  </a:lnTo>
                  <a:lnTo>
                    <a:pt x="829167" y="77757"/>
                  </a:lnTo>
                  <a:lnTo>
                    <a:pt x="891977" y="54768"/>
                  </a:lnTo>
                  <a:close/>
                  <a:moveTo>
                    <a:pt x="1319313" y="0"/>
                  </a:moveTo>
                  <a:lnTo>
                    <a:pt x="1400681" y="4108"/>
                  </a:lnTo>
                  <a:lnTo>
                    <a:pt x="1470602" y="14780"/>
                  </a:lnTo>
                  <a:lnTo>
                    <a:pt x="1376301" y="196598"/>
                  </a:lnTo>
                  <a:close/>
                  <a:moveTo>
                    <a:pt x="1221737" y="0"/>
                  </a:moveTo>
                  <a:lnTo>
                    <a:pt x="1164749" y="196598"/>
                  </a:lnTo>
                  <a:lnTo>
                    <a:pt x="1070448" y="14780"/>
                  </a:lnTo>
                  <a:lnTo>
                    <a:pt x="1140369" y="4108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80ED264-D226-4ED6-854A-960EA1EC771F}"/>
                </a:ext>
              </a:extLst>
            </p:cNvPr>
            <p:cNvSpPr/>
            <p:nvPr/>
          </p:nvSpPr>
          <p:spPr>
            <a:xfrm>
              <a:off x="8164650" y="1747050"/>
              <a:ext cx="2277268" cy="2277268"/>
            </a:xfrm>
            <a:custGeom>
              <a:avLst/>
              <a:gdLst>
                <a:gd name="connsiteX0" fmla="*/ 1272988 w 2545976"/>
                <a:gd name="connsiteY0" fmla="*/ 0 h 2545976"/>
                <a:gd name="connsiteX1" fmla="*/ 1321776 w 2545976"/>
                <a:gd name="connsiteY1" fmla="*/ 2464 h 2545976"/>
                <a:gd name="connsiteX2" fmla="*/ 1378764 w 2545976"/>
                <a:gd name="connsiteY2" fmla="*/ 199062 h 2545976"/>
                <a:gd name="connsiteX3" fmla="*/ 1473065 w 2545976"/>
                <a:gd name="connsiteY3" fmla="*/ 17244 h 2545976"/>
                <a:gd name="connsiteX4" fmla="*/ 1529540 w 2545976"/>
                <a:gd name="connsiteY4" fmla="*/ 25863 h 2545976"/>
                <a:gd name="connsiteX5" fmla="*/ 1568663 w 2545976"/>
                <a:gd name="connsiteY5" fmla="*/ 35922 h 2545976"/>
                <a:gd name="connsiteX6" fmla="*/ 1586237 w 2545976"/>
                <a:gd name="connsiteY6" fmla="*/ 240327 h 2545976"/>
                <a:gd name="connsiteX7" fmla="*/ 1714346 w 2545976"/>
                <a:gd name="connsiteY7" fmla="*/ 80220 h 2545976"/>
                <a:gd name="connsiteX8" fmla="*/ 1768492 w 2545976"/>
                <a:gd name="connsiteY8" fmla="*/ 100038 h 2545976"/>
                <a:gd name="connsiteX9" fmla="*/ 1804330 w 2545976"/>
                <a:gd name="connsiteY9" fmla="*/ 117302 h 2545976"/>
                <a:gd name="connsiteX10" fmla="*/ 1781689 w 2545976"/>
                <a:gd name="connsiteY10" fmla="*/ 321284 h 2545976"/>
                <a:gd name="connsiteX11" fmla="*/ 1938487 w 2545976"/>
                <a:gd name="connsiteY11" fmla="*/ 189314 h 2545976"/>
                <a:gd name="connsiteX12" fmla="*/ 1984728 w 2545976"/>
                <a:gd name="connsiteY12" fmla="*/ 217406 h 2545976"/>
                <a:gd name="connsiteX13" fmla="*/ 2019506 w 2545976"/>
                <a:gd name="connsiteY13" fmla="*/ 243412 h 2545976"/>
                <a:gd name="connsiteX14" fmla="*/ 1957576 w 2545976"/>
                <a:gd name="connsiteY14" fmla="*/ 438811 h 2545976"/>
                <a:gd name="connsiteX15" fmla="*/ 2137010 w 2545976"/>
                <a:gd name="connsiteY15" fmla="*/ 340025 h 2545976"/>
                <a:gd name="connsiteX16" fmla="*/ 2173127 w 2545976"/>
                <a:gd name="connsiteY16" fmla="*/ 372850 h 2545976"/>
                <a:gd name="connsiteX17" fmla="*/ 2205951 w 2545976"/>
                <a:gd name="connsiteY17" fmla="*/ 408966 h 2545976"/>
                <a:gd name="connsiteX18" fmla="*/ 2107165 w 2545976"/>
                <a:gd name="connsiteY18" fmla="*/ 588400 h 2545976"/>
                <a:gd name="connsiteX19" fmla="*/ 2302564 w 2545976"/>
                <a:gd name="connsiteY19" fmla="*/ 526470 h 2545976"/>
                <a:gd name="connsiteX20" fmla="*/ 2328570 w 2545976"/>
                <a:gd name="connsiteY20" fmla="*/ 561248 h 2545976"/>
                <a:gd name="connsiteX21" fmla="*/ 2356662 w 2545976"/>
                <a:gd name="connsiteY21" fmla="*/ 607489 h 2545976"/>
                <a:gd name="connsiteX22" fmla="*/ 2224692 w 2545976"/>
                <a:gd name="connsiteY22" fmla="*/ 764287 h 2545976"/>
                <a:gd name="connsiteX23" fmla="*/ 2428674 w 2545976"/>
                <a:gd name="connsiteY23" fmla="*/ 741646 h 2545976"/>
                <a:gd name="connsiteX24" fmla="*/ 2445938 w 2545976"/>
                <a:gd name="connsiteY24" fmla="*/ 777484 h 2545976"/>
                <a:gd name="connsiteX25" fmla="*/ 2465756 w 2545976"/>
                <a:gd name="connsiteY25" fmla="*/ 831630 h 2545976"/>
                <a:gd name="connsiteX26" fmla="*/ 2305649 w 2545976"/>
                <a:gd name="connsiteY26" fmla="*/ 959739 h 2545976"/>
                <a:gd name="connsiteX27" fmla="*/ 2510054 w 2545976"/>
                <a:gd name="connsiteY27" fmla="*/ 977313 h 2545976"/>
                <a:gd name="connsiteX28" fmla="*/ 2520113 w 2545976"/>
                <a:gd name="connsiteY28" fmla="*/ 1016436 h 2545976"/>
                <a:gd name="connsiteX29" fmla="*/ 2528732 w 2545976"/>
                <a:gd name="connsiteY29" fmla="*/ 1072911 h 2545976"/>
                <a:gd name="connsiteX30" fmla="*/ 2346914 w 2545976"/>
                <a:gd name="connsiteY30" fmla="*/ 1167212 h 2545976"/>
                <a:gd name="connsiteX31" fmla="*/ 2543513 w 2545976"/>
                <a:gd name="connsiteY31" fmla="*/ 1224200 h 2545976"/>
                <a:gd name="connsiteX32" fmla="*/ 2545976 w 2545976"/>
                <a:gd name="connsiteY32" fmla="*/ 1272988 h 2545976"/>
                <a:gd name="connsiteX33" fmla="*/ 2543513 w 2545976"/>
                <a:gd name="connsiteY33" fmla="*/ 1321776 h 2545976"/>
                <a:gd name="connsiteX34" fmla="*/ 2346914 w 2545976"/>
                <a:gd name="connsiteY34" fmla="*/ 1378764 h 2545976"/>
                <a:gd name="connsiteX35" fmla="*/ 2528732 w 2545976"/>
                <a:gd name="connsiteY35" fmla="*/ 1473065 h 2545976"/>
                <a:gd name="connsiteX36" fmla="*/ 2520113 w 2545976"/>
                <a:gd name="connsiteY36" fmla="*/ 1529540 h 2545976"/>
                <a:gd name="connsiteX37" fmla="*/ 2510054 w 2545976"/>
                <a:gd name="connsiteY37" fmla="*/ 1568663 h 2545976"/>
                <a:gd name="connsiteX38" fmla="*/ 2305649 w 2545976"/>
                <a:gd name="connsiteY38" fmla="*/ 1586237 h 2545976"/>
                <a:gd name="connsiteX39" fmla="*/ 2465756 w 2545976"/>
                <a:gd name="connsiteY39" fmla="*/ 1714346 h 2545976"/>
                <a:gd name="connsiteX40" fmla="*/ 2445938 w 2545976"/>
                <a:gd name="connsiteY40" fmla="*/ 1768492 h 2545976"/>
                <a:gd name="connsiteX41" fmla="*/ 2428674 w 2545976"/>
                <a:gd name="connsiteY41" fmla="*/ 1804330 h 2545976"/>
                <a:gd name="connsiteX42" fmla="*/ 2224692 w 2545976"/>
                <a:gd name="connsiteY42" fmla="*/ 1781689 h 2545976"/>
                <a:gd name="connsiteX43" fmla="*/ 2356662 w 2545976"/>
                <a:gd name="connsiteY43" fmla="*/ 1938488 h 2545976"/>
                <a:gd name="connsiteX44" fmla="*/ 2328570 w 2545976"/>
                <a:gd name="connsiteY44" fmla="*/ 1984728 h 2545976"/>
                <a:gd name="connsiteX45" fmla="*/ 2302564 w 2545976"/>
                <a:gd name="connsiteY45" fmla="*/ 2019506 h 2545976"/>
                <a:gd name="connsiteX46" fmla="*/ 2107165 w 2545976"/>
                <a:gd name="connsiteY46" fmla="*/ 1957576 h 2545976"/>
                <a:gd name="connsiteX47" fmla="*/ 2205952 w 2545976"/>
                <a:gd name="connsiteY47" fmla="*/ 2137010 h 2545976"/>
                <a:gd name="connsiteX48" fmla="*/ 2173127 w 2545976"/>
                <a:gd name="connsiteY48" fmla="*/ 2173127 h 2545976"/>
                <a:gd name="connsiteX49" fmla="*/ 2137010 w 2545976"/>
                <a:gd name="connsiteY49" fmla="*/ 2205952 h 2545976"/>
                <a:gd name="connsiteX50" fmla="*/ 1957576 w 2545976"/>
                <a:gd name="connsiteY50" fmla="*/ 2107165 h 2545976"/>
                <a:gd name="connsiteX51" fmla="*/ 2019506 w 2545976"/>
                <a:gd name="connsiteY51" fmla="*/ 2302564 h 2545976"/>
                <a:gd name="connsiteX52" fmla="*/ 1984728 w 2545976"/>
                <a:gd name="connsiteY52" fmla="*/ 2328570 h 2545976"/>
                <a:gd name="connsiteX53" fmla="*/ 1938487 w 2545976"/>
                <a:gd name="connsiteY53" fmla="*/ 2356662 h 2545976"/>
                <a:gd name="connsiteX54" fmla="*/ 1781689 w 2545976"/>
                <a:gd name="connsiteY54" fmla="*/ 2224692 h 2545976"/>
                <a:gd name="connsiteX55" fmla="*/ 1804330 w 2545976"/>
                <a:gd name="connsiteY55" fmla="*/ 2428674 h 2545976"/>
                <a:gd name="connsiteX56" fmla="*/ 1768492 w 2545976"/>
                <a:gd name="connsiteY56" fmla="*/ 2445938 h 2545976"/>
                <a:gd name="connsiteX57" fmla="*/ 1714346 w 2545976"/>
                <a:gd name="connsiteY57" fmla="*/ 2465756 h 2545976"/>
                <a:gd name="connsiteX58" fmla="*/ 1586237 w 2545976"/>
                <a:gd name="connsiteY58" fmla="*/ 2305649 h 2545976"/>
                <a:gd name="connsiteX59" fmla="*/ 1568663 w 2545976"/>
                <a:gd name="connsiteY59" fmla="*/ 2510054 h 2545976"/>
                <a:gd name="connsiteX60" fmla="*/ 1529540 w 2545976"/>
                <a:gd name="connsiteY60" fmla="*/ 2520113 h 2545976"/>
                <a:gd name="connsiteX61" fmla="*/ 1473065 w 2545976"/>
                <a:gd name="connsiteY61" fmla="*/ 2528733 h 2545976"/>
                <a:gd name="connsiteX62" fmla="*/ 1378764 w 2545976"/>
                <a:gd name="connsiteY62" fmla="*/ 2346914 h 2545976"/>
                <a:gd name="connsiteX63" fmla="*/ 1321776 w 2545976"/>
                <a:gd name="connsiteY63" fmla="*/ 2543513 h 2545976"/>
                <a:gd name="connsiteX64" fmla="*/ 1272988 w 2545976"/>
                <a:gd name="connsiteY64" fmla="*/ 2545976 h 2545976"/>
                <a:gd name="connsiteX65" fmla="*/ 1224200 w 2545976"/>
                <a:gd name="connsiteY65" fmla="*/ 2543513 h 2545976"/>
                <a:gd name="connsiteX66" fmla="*/ 1167212 w 2545976"/>
                <a:gd name="connsiteY66" fmla="*/ 2346914 h 2545976"/>
                <a:gd name="connsiteX67" fmla="*/ 1072911 w 2545976"/>
                <a:gd name="connsiteY67" fmla="*/ 2528733 h 2545976"/>
                <a:gd name="connsiteX68" fmla="*/ 1016436 w 2545976"/>
                <a:gd name="connsiteY68" fmla="*/ 2520113 h 2545976"/>
                <a:gd name="connsiteX69" fmla="*/ 977313 w 2545976"/>
                <a:gd name="connsiteY69" fmla="*/ 2510054 h 2545976"/>
                <a:gd name="connsiteX70" fmla="*/ 959739 w 2545976"/>
                <a:gd name="connsiteY70" fmla="*/ 2305649 h 2545976"/>
                <a:gd name="connsiteX71" fmla="*/ 831630 w 2545976"/>
                <a:gd name="connsiteY71" fmla="*/ 2465756 h 2545976"/>
                <a:gd name="connsiteX72" fmla="*/ 777484 w 2545976"/>
                <a:gd name="connsiteY72" fmla="*/ 2445938 h 2545976"/>
                <a:gd name="connsiteX73" fmla="*/ 741646 w 2545976"/>
                <a:gd name="connsiteY73" fmla="*/ 2428674 h 2545976"/>
                <a:gd name="connsiteX74" fmla="*/ 764287 w 2545976"/>
                <a:gd name="connsiteY74" fmla="*/ 2224692 h 2545976"/>
                <a:gd name="connsiteX75" fmla="*/ 607489 w 2545976"/>
                <a:gd name="connsiteY75" fmla="*/ 2356662 h 2545976"/>
                <a:gd name="connsiteX76" fmla="*/ 561248 w 2545976"/>
                <a:gd name="connsiteY76" fmla="*/ 2328570 h 2545976"/>
                <a:gd name="connsiteX77" fmla="*/ 526471 w 2545976"/>
                <a:gd name="connsiteY77" fmla="*/ 2302564 h 2545976"/>
                <a:gd name="connsiteX78" fmla="*/ 588400 w 2545976"/>
                <a:gd name="connsiteY78" fmla="*/ 2107165 h 2545976"/>
                <a:gd name="connsiteX79" fmla="*/ 408966 w 2545976"/>
                <a:gd name="connsiteY79" fmla="*/ 2205952 h 2545976"/>
                <a:gd name="connsiteX80" fmla="*/ 372850 w 2545976"/>
                <a:gd name="connsiteY80" fmla="*/ 2173127 h 2545976"/>
                <a:gd name="connsiteX81" fmla="*/ 340025 w 2545976"/>
                <a:gd name="connsiteY81" fmla="*/ 2137010 h 2545976"/>
                <a:gd name="connsiteX82" fmla="*/ 438811 w 2545976"/>
                <a:gd name="connsiteY82" fmla="*/ 1957576 h 2545976"/>
                <a:gd name="connsiteX83" fmla="*/ 243413 w 2545976"/>
                <a:gd name="connsiteY83" fmla="*/ 2019506 h 2545976"/>
                <a:gd name="connsiteX84" fmla="*/ 217406 w 2545976"/>
                <a:gd name="connsiteY84" fmla="*/ 1984728 h 2545976"/>
                <a:gd name="connsiteX85" fmla="*/ 189315 w 2545976"/>
                <a:gd name="connsiteY85" fmla="*/ 1938488 h 2545976"/>
                <a:gd name="connsiteX86" fmla="*/ 321284 w 2545976"/>
                <a:gd name="connsiteY86" fmla="*/ 1781689 h 2545976"/>
                <a:gd name="connsiteX87" fmla="*/ 117302 w 2545976"/>
                <a:gd name="connsiteY87" fmla="*/ 1804330 h 2545976"/>
                <a:gd name="connsiteX88" fmla="*/ 100038 w 2545976"/>
                <a:gd name="connsiteY88" fmla="*/ 1768492 h 2545976"/>
                <a:gd name="connsiteX89" fmla="*/ 80220 w 2545976"/>
                <a:gd name="connsiteY89" fmla="*/ 1714346 h 2545976"/>
                <a:gd name="connsiteX90" fmla="*/ 240327 w 2545976"/>
                <a:gd name="connsiteY90" fmla="*/ 1586237 h 2545976"/>
                <a:gd name="connsiteX91" fmla="*/ 35923 w 2545976"/>
                <a:gd name="connsiteY91" fmla="*/ 1568663 h 2545976"/>
                <a:gd name="connsiteX92" fmla="*/ 25863 w 2545976"/>
                <a:gd name="connsiteY92" fmla="*/ 1529540 h 2545976"/>
                <a:gd name="connsiteX93" fmla="*/ 17244 w 2545976"/>
                <a:gd name="connsiteY93" fmla="*/ 1473065 h 2545976"/>
                <a:gd name="connsiteX94" fmla="*/ 199062 w 2545976"/>
                <a:gd name="connsiteY94" fmla="*/ 1378764 h 2545976"/>
                <a:gd name="connsiteX95" fmla="*/ 2464 w 2545976"/>
                <a:gd name="connsiteY95" fmla="*/ 1321776 h 2545976"/>
                <a:gd name="connsiteX96" fmla="*/ 0 w 2545976"/>
                <a:gd name="connsiteY96" fmla="*/ 1272988 h 2545976"/>
                <a:gd name="connsiteX97" fmla="*/ 2464 w 2545976"/>
                <a:gd name="connsiteY97" fmla="*/ 1224200 h 2545976"/>
                <a:gd name="connsiteX98" fmla="*/ 199062 w 2545976"/>
                <a:gd name="connsiteY98" fmla="*/ 1167212 h 2545976"/>
                <a:gd name="connsiteX99" fmla="*/ 17244 w 2545976"/>
                <a:gd name="connsiteY99" fmla="*/ 1072911 h 2545976"/>
                <a:gd name="connsiteX100" fmla="*/ 25863 w 2545976"/>
                <a:gd name="connsiteY100" fmla="*/ 1016436 h 2545976"/>
                <a:gd name="connsiteX101" fmla="*/ 35923 w 2545976"/>
                <a:gd name="connsiteY101" fmla="*/ 977313 h 2545976"/>
                <a:gd name="connsiteX102" fmla="*/ 240327 w 2545976"/>
                <a:gd name="connsiteY102" fmla="*/ 959739 h 2545976"/>
                <a:gd name="connsiteX103" fmla="*/ 80220 w 2545976"/>
                <a:gd name="connsiteY103" fmla="*/ 831630 h 2545976"/>
                <a:gd name="connsiteX104" fmla="*/ 100038 w 2545976"/>
                <a:gd name="connsiteY104" fmla="*/ 777484 h 2545976"/>
                <a:gd name="connsiteX105" fmla="*/ 117302 w 2545976"/>
                <a:gd name="connsiteY105" fmla="*/ 741646 h 2545976"/>
                <a:gd name="connsiteX106" fmla="*/ 321284 w 2545976"/>
                <a:gd name="connsiteY106" fmla="*/ 764287 h 2545976"/>
                <a:gd name="connsiteX107" fmla="*/ 189315 w 2545976"/>
                <a:gd name="connsiteY107" fmla="*/ 607489 h 2545976"/>
                <a:gd name="connsiteX108" fmla="*/ 217406 w 2545976"/>
                <a:gd name="connsiteY108" fmla="*/ 561248 h 2545976"/>
                <a:gd name="connsiteX109" fmla="*/ 243413 w 2545976"/>
                <a:gd name="connsiteY109" fmla="*/ 526470 h 2545976"/>
                <a:gd name="connsiteX110" fmla="*/ 438811 w 2545976"/>
                <a:gd name="connsiteY110" fmla="*/ 588400 h 2545976"/>
                <a:gd name="connsiteX111" fmla="*/ 340025 w 2545976"/>
                <a:gd name="connsiteY111" fmla="*/ 408967 h 2545976"/>
                <a:gd name="connsiteX112" fmla="*/ 372850 w 2545976"/>
                <a:gd name="connsiteY112" fmla="*/ 372850 h 2545976"/>
                <a:gd name="connsiteX113" fmla="*/ 408967 w 2545976"/>
                <a:gd name="connsiteY113" fmla="*/ 340025 h 2545976"/>
                <a:gd name="connsiteX114" fmla="*/ 588400 w 2545976"/>
                <a:gd name="connsiteY114" fmla="*/ 438811 h 2545976"/>
                <a:gd name="connsiteX115" fmla="*/ 526471 w 2545976"/>
                <a:gd name="connsiteY115" fmla="*/ 243412 h 2545976"/>
                <a:gd name="connsiteX116" fmla="*/ 561248 w 2545976"/>
                <a:gd name="connsiteY116" fmla="*/ 217406 h 2545976"/>
                <a:gd name="connsiteX117" fmla="*/ 607489 w 2545976"/>
                <a:gd name="connsiteY117" fmla="*/ 189314 h 2545976"/>
                <a:gd name="connsiteX118" fmla="*/ 764287 w 2545976"/>
                <a:gd name="connsiteY118" fmla="*/ 321284 h 2545976"/>
                <a:gd name="connsiteX119" fmla="*/ 741646 w 2545976"/>
                <a:gd name="connsiteY119" fmla="*/ 117302 h 2545976"/>
                <a:gd name="connsiteX120" fmla="*/ 777484 w 2545976"/>
                <a:gd name="connsiteY120" fmla="*/ 100038 h 2545976"/>
                <a:gd name="connsiteX121" fmla="*/ 831630 w 2545976"/>
                <a:gd name="connsiteY121" fmla="*/ 80220 h 2545976"/>
                <a:gd name="connsiteX122" fmla="*/ 959739 w 2545976"/>
                <a:gd name="connsiteY122" fmla="*/ 240327 h 2545976"/>
                <a:gd name="connsiteX123" fmla="*/ 977313 w 2545976"/>
                <a:gd name="connsiteY123" fmla="*/ 35922 h 2545976"/>
                <a:gd name="connsiteX124" fmla="*/ 1016436 w 2545976"/>
                <a:gd name="connsiteY124" fmla="*/ 25863 h 2545976"/>
                <a:gd name="connsiteX125" fmla="*/ 1072911 w 2545976"/>
                <a:gd name="connsiteY125" fmla="*/ 17244 h 2545976"/>
                <a:gd name="connsiteX126" fmla="*/ 1167212 w 2545976"/>
                <a:gd name="connsiteY126" fmla="*/ 199062 h 2545976"/>
                <a:gd name="connsiteX127" fmla="*/ 1224200 w 2545976"/>
                <a:gd name="connsiteY127" fmla="*/ 2464 h 2545976"/>
                <a:gd name="connsiteX128" fmla="*/ 1272988 w 2545976"/>
                <a:gd name="connsiteY128" fmla="*/ 0 h 254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545976" h="2545976">
                  <a:moveTo>
                    <a:pt x="1272988" y="0"/>
                  </a:moveTo>
                  <a:lnTo>
                    <a:pt x="1321776" y="2464"/>
                  </a:lnTo>
                  <a:lnTo>
                    <a:pt x="1378764" y="199062"/>
                  </a:lnTo>
                  <a:lnTo>
                    <a:pt x="1473065" y="17244"/>
                  </a:lnTo>
                  <a:lnTo>
                    <a:pt x="1529540" y="25863"/>
                  </a:lnTo>
                  <a:lnTo>
                    <a:pt x="1568663" y="35922"/>
                  </a:lnTo>
                  <a:lnTo>
                    <a:pt x="1586237" y="240327"/>
                  </a:lnTo>
                  <a:lnTo>
                    <a:pt x="1714346" y="80220"/>
                  </a:lnTo>
                  <a:lnTo>
                    <a:pt x="1768492" y="100038"/>
                  </a:lnTo>
                  <a:lnTo>
                    <a:pt x="1804330" y="117302"/>
                  </a:lnTo>
                  <a:lnTo>
                    <a:pt x="1781689" y="321284"/>
                  </a:lnTo>
                  <a:lnTo>
                    <a:pt x="1938487" y="189314"/>
                  </a:lnTo>
                  <a:lnTo>
                    <a:pt x="1984728" y="217406"/>
                  </a:lnTo>
                  <a:lnTo>
                    <a:pt x="2019506" y="243412"/>
                  </a:lnTo>
                  <a:lnTo>
                    <a:pt x="1957576" y="438811"/>
                  </a:lnTo>
                  <a:lnTo>
                    <a:pt x="2137010" y="340025"/>
                  </a:lnTo>
                  <a:lnTo>
                    <a:pt x="2173127" y="372850"/>
                  </a:lnTo>
                  <a:lnTo>
                    <a:pt x="2205951" y="408966"/>
                  </a:lnTo>
                  <a:lnTo>
                    <a:pt x="2107165" y="588400"/>
                  </a:lnTo>
                  <a:lnTo>
                    <a:pt x="2302564" y="526470"/>
                  </a:lnTo>
                  <a:lnTo>
                    <a:pt x="2328570" y="561248"/>
                  </a:lnTo>
                  <a:lnTo>
                    <a:pt x="2356662" y="607489"/>
                  </a:lnTo>
                  <a:lnTo>
                    <a:pt x="2224692" y="764287"/>
                  </a:lnTo>
                  <a:lnTo>
                    <a:pt x="2428674" y="741646"/>
                  </a:lnTo>
                  <a:lnTo>
                    <a:pt x="2445938" y="777484"/>
                  </a:lnTo>
                  <a:lnTo>
                    <a:pt x="2465756" y="831630"/>
                  </a:lnTo>
                  <a:lnTo>
                    <a:pt x="2305649" y="959739"/>
                  </a:lnTo>
                  <a:lnTo>
                    <a:pt x="2510054" y="977313"/>
                  </a:lnTo>
                  <a:lnTo>
                    <a:pt x="2520113" y="1016436"/>
                  </a:lnTo>
                  <a:lnTo>
                    <a:pt x="2528732" y="1072911"/>
                  </a:lnTo>
                  <a:lnTo>
                    <a:pt x="2346914" y="1167212"/>
                  </a:lnTo>
                  <a:lnTo>
                    <a:pt x="2543513" y="1224200"/>
                  </a:lnTo>
                  <a:lnTo>
                    <a:pt x="2545976" y="1272988"/>
                  </a:lnTo>
                  <a:lnTo>
                    <a:pt x="2543513" y="1321776"/>
                  </a:lnTo>
                  <a:lnTo>
                    <a:pt x="2346914" y="1378764"/>
                  </a:lnTo>
                  <a:lnTo>
                    <a:pt x="2528732" y="1473065"/>
                  </a:lnTo>
                  <a:lnTo>
                    <a:pt x="2520113" y="1529540"/>
                  </a:lnTo>
                  <a:lnTo>
                    <a:pt x="2510054" y="1568663"/>
                  </a:lnTo>
                  <a:lnTo>
                    <a:pt x="2305649" y="1586237"/>
                  </a:lnTo>
                  <a:lnTo>
                    <a:pt x="2465756" y="1714346"/>
                  </a:lnTo>
                  <a:lnTo>
                    <a:pt x="2445938" y="1768492"/>
                  </a:lnTo>
                  <a:lnTo>
                    <a:pt x="2428674" y="1804330"/>
                  </a:lnTo>
                  <a:lnTo>
                    <a:pt x="2224692" y="1781689"/>
                  </a:lnTo>
                  <a:lnTo>
                    <a:pt x="2356662" y="1938488"/>
                  </a:lnTo>
                  <a:lnTo>
                    <a:pt x="2328570" y="1984728"/>
                  </a:lnTo>
                  <a:lnTo>
                    <a:pt x="2302564" y="2019506"/>
                  </a:lnTo>
                  <a:lnTo>
                    <a:pt x="2107165" y="1957576"/>
                  </a:lnTo>
                  <a:lnTo>
                    <a:pt x="2205952" y="2137010"/>
                  </a:lnTo>
                  <a:lnTo>
                    <a:pt x="2173127" y="2173127"/>
                  </a:lnTo>
                  <a:lnTo>
                    <a:pt x="2137010" y="2205952"/>
                  </a:lnTo>
                  <a:lnTo>
                    <a:pt x="1957576" y="2107165"/>
                  </a:lnTo>
                  <a:lnTo>
                    <a:pt x="2019506" y="2302564"/>
                  </a:lnTo>
                  <a:lnTo>
                    <a:pt x="1984728" y="2328570"/>
                  </a:lnTo>
                  <a:lnTo>
                    <a:pt x="1938487" y="2356662"/>
                  </a:lnTo>
                  <a:lnTo>
                    <a:pt x="1781689" y="2224692"/>
                  </a:lnTo>
                  <a:lnTo>
                    <a:pt x="1804330" y="2428674"/>
                  </a:lnTo>
                  <a:lnTo>
                    <a:pt x="1768492" y="2445938"/>
                  </a:lnTo>
                  <a:lnTo>
                    <a:pt x="1714346" y="2465756"/>
                  </a:lnTo>
                  <a:lnTo>
                    <a:pt x="1586237" y="2305649"/>
                  </a:lnTo>
                  <a:lnTo>
                    <a:pt x="1568663" y="2510054"/>
                  </a:lnTo>
                  <a:lnTo>
                    <a:pt x="1529540" y="2520113"/>
                  </a:lnTo>
                  <a:lnTo>
                    <a:pt x="1473065" y="2528733"/>
                  </a:lnTo>
                  <a:lnTo>
                    <a:pt x="1378764" y="2346914"/>
                  </a:lnTo>
                  <a:lnTo>
                    <a:pt x="1321776" y="2543513"/>
                  </a:lnTo>
                  <a:lnTo>
                    <a:pt x="1272988" y="2545976"/>
                  </a:lnTo>
                  <a:lnTo>
                    <a:pt x="1224200" y="2543513"/>
                  </a:lnTo>
                  <a:lnTo>
                    <a:pt x="1167212" y="2346914"/>
                  </a:lnTo>
                  <a:lnTo>
                    <a:pt x="1072911" y="2528733"/>
                  </a:lnTo>
                  <a:lnTo>
                    <a:pt x="1016436" y="2520113"/>
                  </a:lnTo>
                  <a:lnTo>
                    <a:pt x="977313" y="2510054"/>
                  </a:lnTo>
                  <a:lnTo>
                    <a:pt x="959739" y="2305649"/>
                  </a:lnTo>
                  <a:lnTo>
                    <a:pt x="831630" y="2465756"/>
                  </a:lnTo>
                  <a:lnTo>
                    <a:pt x="777484" y="2445938"/>
                  </a:lnTo>
                  <a:lnTo>
                    <a:pt x="741646" y="2428674"/>
                  </a:lnTo>
                  <a:lnTo>
                    <a:pt x="764287" y="2224692"/>
                  </a:lnTo>
                  <a:lnTo>
                    <a:pt x="607489" y="2356662"/>
                  </a:lnTo>
                  <a:lnTo>
                    <a:pt x="561248" y="2328570"/>
                  </a:lnTo>
                  <a:lnTo>
                    <a:pt x="526471" y="2302564"/>
                  </a:lnTo>
                  <a:lnTo>
                    <a:pt x="588400" y="2107165"/>
                  </a:lnTo>
                  <a:lnTo>
                    <a:pt x="408966" y="2205952"/>
                  </a:lnTo>
                  <a:lnTo>
                    <a:pt x="372850" y="2173127"/>
                  </a:lnTo>
                  <a:lnTo>
                    <a:pt x="340025" y="2137010"/>
                  </a:lnTo>
                  <a:lnTo>
                    <a:pt x="438811" y="1957576"/>
                  </a:lnTo>
                  <a:lnTo>
                    <a:pt x="243413" y="2019506"/>
                  </a:lnTo>
                  <a:lnTo>
                    <a:pt x="217406" y="1984728"/>
                  </a:lnTo>
                  <a:lnTo>
                    <a:pt x="189315" y="1938488"/>
                  </a:lnTo>
                  <a:lnTo>
                    <a:pt x="321284" y="1781689"/>
                  </a:lnTo>
                  <a:lnTo>
                    <a:pt x="117302" y="1804330"/>
                  </a:lnTo>
                  <a:lnTo>
                    <a:pt x="100038" y="1768492"/>
                  </a:lnTo>
                  <a:lnTo>
                    <a:pt x="80220" y="1714346"/>
                  </a:lnTo>
                  <a:lnTo>
                    <a:pt x="240327" y="1586237"/>
                  </a:lnTo>
                  <a:lnTo>
                    <a:pt x="35923" y="1568663"/>
                  </a:lnTo>
                  <a:lnTo>
                    <a:pt x="25863" y="1529540"/>
                  </a:lnTo>
                  <a:lnTo>
                    <a:pt x="17244" y="1473065"/>
                  </a:lnTo>
                  <a:lnTo>
                    <a:pt x="199062" y="1378764"/>
                  </a:lnTo>
                  <a:lnTo>
                    <a:pt x="2464" y="1321776"/>
                  </a:lnTo>
                  <a:lnTo>
                    <a:pt x="0" y="1272988"/>
                  </a:lnTo>
                  <a:lnTo>
                    <a:pt x="2464" y="1224200"/>
                  </a:lnTo>
                  <a:lnTo>
                    <a:pt x="199062" y="1167212"/>
                  </a:lnTo>
                  <a:lnTo>
                    <a:pt x="17244" y="1072911"/>
                  </a:lnTo>
                  <a:lnTo>
                    <a:pt x="25863" y="1016436"/>
                  </a:lnTo>
                  <a:lnTo>
                    <a:pt x="35923" y="977313"/>
                  </a:lnTo>
                  <a:lnTo>
                    <a:pt x="240327" y="959739"/>
                  </a:lnTo>
                  <a:lnTo>
                    <a:pt x="80220" y="831630"/>
                  </a:lnTo>
                  <a:lnTo>
                    <a:pt x="100038" y="777484"/>
                  </a:lnTo>
                  <a:lnTo>
                    <a:pt x="117302" y="741646"/>
                  </a:lnTo>
                  <a:lnTo>
                    <a:pt x="321284" y="764287"/>
                  </a:lnTo>
                  <a:lnTo>
                    <a:pt x="189315" y="607489"/>
                  </a:lnTo>
                  <a:lnTo>
                    <a:pt x="217406" y="561248"/>
                  </a:lnTo>
                  <a:lnTo>
                    <a:pt x="243413" y="526470"/>
                  </a:lnTo>
                  <a:lnTo>
                    <a:pt x="438811" y="588400"/>
                  </a:lnTo>
                  <a:lnTo>
                    <a:pt x="340025" y="408967"/>
                  </a:lnTo>
                  <a:lnTo>
                    <a:pt x="372850" y="372850"/>
                  </a:lnTo>
                  <a:lnTo>
                    <a:pt x="408967" y="340025"/>
                  </a:lnTo>
                  <a:lnTo>
                    <a:pt x="588400" y="438811"/>
                  </a:lnTo>
                  <a:lnTo>
                    <a:pt x="526471" y="243412"/>
                  </a:lnTo>
                  <a:lnTo>
                    <a:pt x="561248" y="217406"/>
                  </a:lnTo>
                  <a:lnTo>
                    <a:pt x="607489" y="189314"/>
                  </a:lnTo>
                  <a:lnTo>
                    <a:pt x="764287" y="321284"/>
                  </a:lnTo>
                  <a:lnTo>
                    <a:pt x="741646" y="117302"/>
                  </a:lnTo>
                  <a:lnTo>
                    <a:pt x="777484" y="100038"/>
                  </a:lnTo>
                  <a:lnTo>
                    <a:pt x="831630" y="80220"/>
                  </a:lnTo>
                  <a:lnTo>
                    <a:pt x="959739" y="240327"/>
                  </a:lnTo>
                  <a:lnTo>
                    <a:pt x="977313" y="35922"/>
                  </a:lnTo>
                  <a:lnTo>
                    <a:pt x="1016436" y="25863"/>
                  </a:lnTo>
                  <a:lnTo>
                    <a:pt x="1072911" y="17244"/>
                  </a:lnTo>
                  <a:lnTo>
                    <a:pt x="1167212" y="199062"/>
                  </a:lnTo>
                  <a:lnTo>
                    <a:pt x="1224200" y="2464"/>
                  </a:lnTo>
                  <a:lnTo>
                    <a:pt x="1272988" y="0"/>
                  </a:lnTo>
                  <a:close/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2B5B78-D07C-47BD-95AE-A063480F43B6}"/>
              </a:ext>
            </a:extLst>
          </p:cNvPr>
          <p:cNvSpPr/>
          <p:nvPr/>
        </p:nvSpPr>
        <p:spPr>
          <a:xfrm rot="20578807">
            <a:off x="6834447" y="593254"/>
            <a:ext cx="431037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Bold ITC" panose="020B0907030504020204" pitchFamily="34" charset="0"/>
              </a:rPr>
              <a:t>Thank</a:t>
            </a:r>
            <a:endParaRPr lang="en-US" sz="8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9D47AA-4B14-49E8-B7F8-47E4ACB33633}"/>
              </a:ext>
            </a:extLst>
          </p:cNvPr>
          <p:cNvSpPr/>
          <p:nvPr/>
        </p:nvSpPr>
        <p:spPr>
          <a:xfrm rot="21012454">
            <a:off x="7528333" y="1947132"/>
            <a:ext cx="358463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Bold ITC" panose="020B0907030504020204" pitchFamily="34" charset="0"/>
              </a:rPr>
              <a:t>You!</a:t>
            </a:r>
            <a:endParaRPr lang="en-US" sz="11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890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930ECF-110E-499E-B857-13100C729447}"/>
              </a:ext>
            </a:extLst>
          </p:cNvPr>
          <p:cNvSpPr/>
          <p:nvPr/>
        </p:nvSpPr>
        <p:spPr>
          <a:xfrm>
            <a:off x="0" y="0"/>
            <a:ext cx="12192000" cy="6891046"/>
          </a:xfrm>
          <a:prstGeom prst="rect">
            <a:avLst/>
          </a:prstGeom>
          <a:gradFill flip="none" rotWithShape="1">
            <a:gsLst>
              <a:gs pos="35000">
                <a:srgbClr val="7030A0"/>
              </a:gs>
              <a:gs pos="93000">
                <a:srgbClr val="F91A03"/>
              </a:gs>
              <a:gs pos="0">
                <a:srgbClr val="6B49BF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C35E3-6BA5-88E3-997E-2C46B2263834}"/>
              </a:ext>
            </a:extLst>
          </p:cNvPr>
          <p:cNvGrpSpPr/>
          <p:nvPr/>
        </p:nvGrpSpPr>
        <p:grpSpPr>
          <a:xfrm>
            <a:off x="7307630" y="-1656146"/>
            <a:ext cx="6792129" cy="8107135"/>
            <a:chOff x="6239165" y="-2820202"/>
            <a:chExt cx="6792129" cy="8107135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6834B19-10E7-AD12-3166-48B06EFC9AAD}"/>
                </a:ext>
              </a:extLst>
            </p:cNvPr>
            <p:cNvSpPr/>
            <p:nvPr/>
          </p:nvSpPr>
          <p:spPr>
            <a:xfrm rot="2575426">
              <a:off x="7330534" y="-2284319"/>
              <a:ext cx="2296363" cy="67144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50C5BB-55D2-B683-B1AD-57A7044B6F4F}"/>
                </a:ext>
              </a:extLst>
            </p:cNvPr>
            <p:cNvSpPr/>
            <p:nvPr/>
          </p:nvSpPr>
          <p:spPr>
            <a:xfrm rot="2575426">
              <a:off x="8397084" y="2454063"/>
              <a:ext cx="1711850" cy="215815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E0B1A21-7A09-43B1-3441-F3722036F7D9}"/>
                </a:ext>
              </a:extLst>
            </p:cNvPr>
            <p:cNvSpPr/>
            <p:nvPr/>
          </p:nvSpPr>
          <p:spPr>
            <a:xfrm rot="2575426">
              <a:off x="11444381" y="266125"/>
              <a:ext cx="1196615" cy="50208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C1C0329-C997-ED25-DF60-81B97831A565}"/>
                </a:ext>
              </a:extLst>
            </p:cNvPr>
            <p:cNvSpPr/>
            <p:nvPr/>
          </p:nvSpPr>
          <p:spPr>
            <a:xfrm rot="2575426">
              <a:off x="11319444" y="-2820202"/>
              <a:ext cx="1711850" cy="625299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B17A3B8-6727-DAE9-70DF-715AECD89672}"/>
                </a:ext>
              </a:extLst>
            </p:cNvPr>
            <p:cNvSpPr/>
            <p:nvPr/>
          </p:nvSpPr>
          <p:spPr>
            <a:xfrm rot="2575426">
              <a:off x="6239165" y="-1970098"/>
              <a:ext cx="849995" cy="38949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A7B892-74A3-C292-46F9-763C98FBF459}"/>
              </a:ext>
            </a:extLst>
          </p:cNvPr>
          <p:cNvGrpSpPr/>
          <p:nvPr/>
        </p:nvGrpSpPr>
        <p:grpSpPr>
          <a:xfrm rot="12683574">
            <a:off x="-8688735" y="-664587"/>
            <a:ext cx="8053753" cy="8187173"/>
            <a:chOff x="-2517674" y="-637512"/>
            <a:chExt cx="8053753" cy="8187173"/>
          </a:xfrm>
        </p:grpSpPr>
        <p:sp useBgFill="1">
          <p:nvSpPr>
            <p:cNvPr id="13" name="Flowchart: Summing Junction 12">
              <a:extLst>
                <a:ext uri="{FF2B5EF4-FFF2-40B4-BE49-F238E27FC236}">
                  <a16:creationId xmlns:a16="http://schemas.microsoft.com/office/drawing/2014/main" id="{174BBFB5-51ED-A606-837D-5E7DED5193D3}"/>
                </a:ext>
              </a:extLst>
            </p:cNvPr>
            <p:cNvSpPr/>
            <p:nvPr/>
          </p:nvSpPr>
          <p:spPr>
            <a:xfrm>
              <a:off x="-2517674" y="-637512"/>
              <a:ext cx="8053753" cy="8187173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AE877-803B-27CF-E1A3-60CF91432128}"/>
                </a:ext>
              </a:extLst>
            </p:cNvPr>
            <p:cNvSpPr txBox="1"/>
            <p:nvPr/>
          </p:nvSpPr>
          <p:spPr>
            <a:xfrm rot="5400000">
              <a:off x="3111540" y="3362858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0AA453-F969-274E-6F29-3415749213CC}"/>
                </a:ext>
              </a:extLst>
            </p:cNvPr>
            <p:cNvSpPr txBox="1"/>
            <p:nvPr/>
          </p:nvSpPr>
          <p:spPr>
            <a:xfrm rot="10800000">
              <a:off x="-277612" y="5876051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2B8672-0288-1D1F-362F-0B6DBEA84514}"/>
                </a:ext>
              </a:extLst>
            </p:cNvPr>
            <p:cNvSpPr txBox="1"/>
            <p:nvPr/>
          </p:nvSpPr>
          <p:spPr>
            <a:xfrm>
              <a:off x="452353" y="-4741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44B0D1-C3B7-E2C9-4602-8276BBB224F9}"/>
                </a:ext>
              </a:extLst>
            </p:cNvPr>
            <p:cNvSpPr txBox="1"/>
            <p:nvPr/>
          </p:nvSpPr>
          <p:spPr>
            <a:xfrm rot="16200000">
              <a:off x="-2962830" y="2635704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3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F8EA1BF-20F4-A19C-3791-1F92EA57E705}"/>
              </a:ext>
            </a:extLst>
          </p:cNvPr>
          <p:cNvSpPr/>
          <p:nvPr/>
        </p:nvSpPr>
        <p:spPr>
          <a:xfrm rot="12683574">
            <a:off x="-6924484" y="1216128"/>
            <a:ext cx="4525250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92AFE0-C149-FC8E-F193-822525D59182}"/>
              </a:ext>
            </a:extLst>
          </p:cNvPr>
          <p:cNvSpPr txBox="1"/>
          <p:nvPr/>
        </p:nvSpPr>
        <p:spPr>
          <a:xfrm>
            <a:off x="7807796" y="7550846"/>
            <a:ext cx="3188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Lorem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something  you want in the textbox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B492729-9BAE-206A-FDE6-635E8F3C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251" y="77430"/>
            <a:ext cx="3135675" cy="802869"/>
          </a:xfrm>
        </p:spPr>
        <p:txBody>
          <a:bodyPr>
            <a:norm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3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Introduction</a:t>
            </a:r>
            <a:endParaRPr lang="en-US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4EFE504-A306-1E35-73B9-BB27CC931F51}"/>
              </a:ext>
            </a:extLst>
          </p:cNvPr>
          <p:cNvSpPr/>
          <p:nvPr/>
        </p:nvSpPr>
        <p:spPr>
          <a:xfrm rot="5400000">
            <a:off x="11350970" y="-3896147"/>
            <a:ext cx="12285297" cy="9679100"/>
          </a:xfrm>
          <a:custGeom>
            <a:avLst/>
            <a:gdLst>
              <a:gd name="connsiteX0" fmla="*/ 9443049 w 12285297"/>
              <a:gd name="connsiteY0" fmla="*/ 6920821 h 9679100"/>
              <a:gd name="connsiteX1" fmla="*/ 10107228 w 12285297"/>
              <a:gd name="connsiteY1" fmla="*/ 5592465 h 9679100"/>
              <a:gd name="connsiteX2" fmla="*/ 11621119 w 12285297"/>
              <a:gd name="connsiteY2" fmla="*/ 5592465 h 9679100"/>
              <a:gd name="connsiteX3" fmla="*/ 12285297 w 12285297"/>
              <a:gd name="connsiteY3" fmla="*/ 6920821 h 9679100"/>
              <a:gd name="connsiteX4" fmla="*/ 11621119 w 12285297"/>
              <a:gd name="connsiteY4" fmla="*/ 8249177 h 9679100"/>
              <a:gd name="connsiteX5" fmla="*/ 10107228 w 12285297"/>
              <a:gd name="connsiteY5" fmla="*/ 8249177 h 9679100"/>
              <a:gd name="connsiteX6" fmla="*/ 9443048 w 12285297"/>
              <a:gd name="connsiteY6" fmla="*/ 1328356 h 9679100"/>
              <a:gd name="connsiteX7" fmla="*/ 10107227 w 12285297"/>
              <a:gd name="connsiteY7" fmla="*/ 0 h 9679100"/>
              <a:gd name="connsiteX8" fmla="*/ 11621118 w 12285297"/>
              <a:gd name="connsiteY8" fmla="*/ 0 h 9679100"/>
              <a:gd name="connsiteX9" fmla="*/ 12285296 w 12285297"/>
              <a:gd name="connsiteY9" fmla="*/ 1328356 h 9679100"/>
              <a:gd name="connsiteX10" fmla="*/ 11621118 w 12285297"/>
              <a:gd name="connsiteY10" fmla="*/ 2656712 h 9679100"/>
              <a:gd name="connsiteX11" fmla="*/ 10107227 w 12285297"/>
              <a:gd name="connsiteY11" fmla="*/ 2656712 h 9679100"/>
              <a:gd name="connsiteX12" fmla="*/ 9443048 w 12285297"/>
              <a:gd name="connsiteY12" fmla="*/ 4109117 h 9679100"/>
              <a:gd name="connsiteX13" fmla="*/ 10107227 w 12285297"/>
              <a:gd name="connsiteY13" fmla="*/ 2780761 h 9679100"/>
              <a:gd name="connsiteX14" fmla="*/ 11621118 w 12285297"/>
              <a:gd name="connsiteY14" fmla="*/ 2780761 h 9679100"/>
              <a:gd name="connsiteX15" fmla="*/ 12285296 w 12285297"/>
              <a:gd name="connsiteY15" fmla="*/ 4109117 h 9679100"/>
              <a:gd name="connsiteX16" fmla="*/ 11621118 w 12285297"/>
              <a:gd name="connsiteY16" fmla="*/ 5437473 h 9679100"/>
              <a:gd name="connsiteX17" fmla="*/ 10107227 w 12285297"/>
              <a:gd name="connsiteY17" fmla="*/ 5437473 h 9679100"/>
              <a:gd name="connsiteX18" fmla="*/ 7129179 w 12285297"/>
              <a:gd name="connsiteY18" fmla="*/ 5539040 h 9679100"/>
              <a:gd name="connsiteX19" fmla="*/ 7793358 w 12285297"/>
              <a:gd name="connsiteY19" fmla="*/ 4210684 h 9679100"/>
              <a:gd name="connsiteX20" fmla="*/ 9307249 w 12285297"/>
              <a:gd name="connsiteY20" fmla="*/ 4210684 h 9679100"/>
              <a:gd name="connsiteX21" fmla="*/ 9971427 w 12285297"/>
              <a:gd name="connsiteY21" fmla="*/ 5539040 h 9679100"/>
              <a:gd name="connsiteX22" fmla="*/ 9307249 w 12285297"/>
              <a:gd name="connsiteY22" fmla="*/ 6867396 h 9679100"/>
              <a:gd name="connsiteX23" fmla="*/ 7793358 w 12285297"/>
              <a:gd name="connsiteY23" fmla="*/ 6867396 h 9679100"/>
              <a:gd name="connsiteX24" fmla="*/ 7129179 w 12285297"/>
              <a:gd name="connsiteY24" fmla="*/ 8350744 h 9679100"/>
              <a:gd name="connsiteX25" fmla="*/ 7793358 w 12285297"/>
              <a:gd name="connsiteY25" fmla="*/ 7022388 h 9679100"/>
              <a:gd name="connsiteX26" fmla="*/ 9307249 w 12285297"/>
              <a:gd name="connsiteY26" fmla="*/ 7022388 h 9679100"/>
              <a:gd name="connsiteX27" fmla="*/ 9971427 w 12285297"/>
              <a:gd name="connsiteY27" fmla="*/ 8350744 h 9679100"/>
              <a:gd name="connsiteX28" fmla="*/ 9307249 w 12285297"/>
              <a:gd name="connsiteY28" fmla="*/ 9679100 h 9679100"/>
              <a:gd name="connsiteX29" fmla="*/ 7793358 w 12285297"/>
              <a:gd name="connsiteY29" fmla="*/ 9679100 h 9679100"/>
              <a:gd name="connsiteX30" fmla="*/ 7129178 w 12285297"/>
              <a:gd name="connsiteY30" fmla="*/ 2748566 h 9679100"/>
              <a:gd name="connsiteX31" fmla="*/ 7793357 w 12285297"/>
              <a:gd name="connsiteY31" fmla="*/ 1420210 h 9679100"/>
              <a:gd name="connsiteX32" fmla="*/ 9307248 w 12285297"/>
              <a:gd name="connsiteY32" fmla="*/ 1420210 h 9679100"/>
              <a:gd name="connsiteX33" fmla="*/ 9971426 w 12285297"/>
              <a:gd name="connsiteY33" fmla="*/ 2748566 h 9679100"/>
              <a:gd name="connsiteX34" fmla="*/ 9307248 w 12285297"/>
              <a:gd name="connsiteY34" fmla="*/ 4076922 h 9679100"/>
              <a:gd name="connsiteX35" fmla="*/ 7793357 w 12285297"/>
              <a:gd name="connsiteY35" fmla="*/ 4076922 h 9679100"/>
              <a:gd name="connsiteX36" fmla="*/ 4798321 w 12285297"/>
              <a:gd name="connsiteY36" fmla="*/ 1358146 h 9679100"/>
              <a:gd name="connsiteX37" fmla="*/ 5462500 w 12285297"/>
              <a:gd name="connsiteY37" fmla="*/ 29790 h 9679100"/>
              <a:gd name="connsiteX38" fmla="*/ 6976390 w 12285297"/>
              <a:gd name="connsiteY38" fmla="*/ 29790 h 9679100"/>
              <a:gd name="connsiteX39" fmla="*/ 7640568 w 12285297"/>
              <a:gd name="connsiteY39" fmla="*/ 1358146 h 9679100"/>
              <a:gd name="connsiteX40" fmla="*/ 6976390 w 12285297"/>
              <a:gd name="connsiteY40" fmla="*/ 2686502 h 9679100"/>
              <a:gd name="connsiteX41" fmla="*/ 5462500 w 12285297"/>
              <a:gd name="connsiteY41" fmla="*/ 2686502 h 9679100"/>
              <a:gd name="connsiteX42" fmla="*/ 4779542 w 12285297"/>
              <a:gd name="connsiteY42" fmla="*/ 4168776 h 9679100"/>
              <a:gd name="connsiteX43" fmla="*/ 5443720 w 12285297"/>
              <a:gd name="connsiteY43" fmla="*/ 2840420 h 9679100"/>
              <a:gd name="connsiteX44" fmla="*/ 6957611 w 12285297"/>
              <a:gd name="connsiteY44" fmla="*/ 2840420 h 9679100"/>
              <a:gd name="connsiteX45" fmla="*/ 7621789 w 12285297"/>
              <a:gd name="connsiteY45" fmla="*/ 4168776 h 9679100"/>
              <a:gd name="connsiteX46" fmla="*/ 6957611 w 12285297"/>
              <a:gd name="connsiteY46" fmla="*/ 5497132 h 9679100"/>
              <a:gd name="connsiteX47" fmla="*/ 5443720 w 12285297"/>
              <a:gd name="connsiteY47" fmla="*/ 5497132 h 9679100"/>
              <a:gd name="connsiteX48" fmla="*/ 4779542 w 12285297"/>
              <a:gd name="connsiteY48" fmla="*/ 6952531 h 9679100"/>
              <a:gd name="connsiteX49" fmla="*/ 5443720 w 12285297"/>
              <a:gd name="connsiteY49" fmla="*/ 5624175 h 9679100"/>
              <a:gd name="connsiteX50" fmla="*/ 6957611 w 12285297"/>
              <a:gd name="connsiteY50" fmla="*/ 5624175 h 9679100"/>
              <a:gd name="connsiteX51" fmla="*/ 7621789 w 12285297"/>
              <a:gd name="connsiteY51" fmla="*/ 6952531 h 9679100"/>
              <a:gd name="connsiteX52" fmla="*/ 6957611 w 12285297"/>
              <a:gd name="connsiteY52" fmla="*/ 8280887 h 9679100"/>
              <a:gd name="connsiteX53" fmla="*/ 5443720 w 12285297"/>
              <a:gd name="connsiteY53" fmla="*/ 8280887 h 9679100"/>
              <a:gd name="connsiteX54" fmla="*/ 2484452 w 12285297"/>
              <a:gd name="connsiteY54" fmla="*/ 8347383 h 9679100"/>
              <a:gd name="connsiteX55" fmla="*/ 3148631 w 12285297"/>
              <a:gd name="connsiteY55" fmla="*/ 7019027 h 9679100"/>
              <a:gd name="connsiteX56" fmla="*/ 4662521 w 12285297"/>
              <a:gd name="connsiteY56" fmla="*/ 7019027 h 9679100"/>
              <a:gd name="connsiteX57" fmla="*/ 5326699 w 12285297"/>
              <a:gd name="connsiteY57" fmla="*/ 8347383 h 9679100"/>
              <a:gd name="connsiteX58" fmla="*/ 4662521 w 12285297"/>
              <a:gd name="connsiteY58" fmla="*/ 9675739 h 9679100"/>
              <a:gd name="connsiteX59" fmla="*/ 3148631 w 12285297"/>
              <a:gd name="connsiteY59" fmla="*/ 9675739 h 9679100"/>
              <a:gd name="connsiteX60" fmla="*/ 2484451 w 12285297"/>
              <a:gd name="connsiteY60" fmla="*/ 2748566 h 9679100"/>
              <a:gd name="connsiteX61" fmla="*/ 3148631 w 12285297"/>
              <a:gd name="connsiteY61" fmla="*/ 1420210 h 9679100"/>
              <a:gd name="connsiteX62" fmla="*/ 4662521 w 12285297"/>
              <a:gd name="connsiteY62" fmla="*/ 1420210 h 9679100"/>
              <a:gd name="connsiteX63" fmla="*/ 5326699 w 12285297"/>
              <a:gd name="connsiteY63" fmla="*/ 2748566 h 9679100"/>
              <a:gd name="connsiteX64" fmla="*/ 4662521 w 12285297"/>
              <a:gd name="connsiteY64" fmla="*/ 4076922 h 9679100"/>
              <a:gd name="connsiteX65" fmla="*/ 3148631 w 12285297"/>
              <a:gd name="connsiteY65" fmla="*/ 4076922 h 9679100"/>
              <a:gd name="connsiteX66" fmla="*/ 2484451 w 12285297"/>
              <a:gd name="connsiteY66" fmla="*/ 5538270 h 9679100"/>
              <a:gd name="connsiteX67" fmla="*/ 3148631 w 12285297"/>
              <a:gd name="connsiteY67" fmla="*/ 4209914 h 9679100"/>
              <a:gd name="connsiteX68" fmla="*/ 4662521 w 12285297"/>
              <a:gd name="connsiteY68" fmla="*/ 4209914 h 9679100"/>
              <a:gd name="connsiteX69" fmla="*/ 5326699 w 12285297"/>
              <a:gd name="connsiteY69" fmla="*/ 5538270 h 9679100"/>
              <a:gd name="connsiteX70" fmla="*/ 4662521 w 12285297"/>
              <a:gd name="connsiteY70" fmla="*/ 6866626 h 9679100"/>
              <a:gd name="connsiteX71" fmla="*/ 3148631 w 12285297"/>
              <a:gd name="connsiteY71" fmla="*/ 6866626 h 9679100"/>
              <a:gd name="connsiteX72" fmla="*/ 33974 w 12285297"/>
              <a:gd name="connsiteY72" fmla="*/ 1377351 h 9679100"/>
              <a:gd name="connsiteX73" fmla="*/ 698153 w 12285297"/>
              <a:gd name="connsiteY73" fmla="*/ 48995 h 9679100"/>
              <a:gd name="connsiteX74" fmla="*/ 2399613 w 12285297"/>
              <a:gd name="connsiteY74" fmla="*/ 48995 h 9679100"/>
              <a:gd name="connsiteX75" fmla="*/ 3063791 w 12285297"/>
              <a:gd name="connsiteY75" fmla="*/ 1377351 h 9679100"/>
              <a:gd name="connsiteX76" fmla="*/ 2399613 w 12285297"/>
              <a:gd name="connsiteY76" fmla="*/ 2705707 h 9679100"/>
              <a:gd name="connsiteX77" fmla="*/ 698153 w 12285297"/>
              <a:gd name="connsiteY77" fmla="*/ 2705707 h 9679100"/>
              <a:gd name="connsiteX78" fmla="*/ 33974 w 12285297"/>
              <a:gd name="connsiteY78" fmla="*/ 4167055 h 9679100"/>
              <a:gd name="connsiteX79" fmla="*/ 698153 w 12285297"/>
              <a:gd name="connsiteY79" fmla="*/ 2838699 h 9679100"/>
              <a:gd name="connsiteX80" fmla="*/ 2399613 w 12285297"/>
              <a:gd name="connsiteY80" fmla="*/ 2838699 h 9679100"/>
              <a:gd name="connsiteX81" fmla="*/ 3063791 w 12285297"/>
              <a:gd name="connsiteY81" fmla="*/ 4167055 h 9679100"/>
              <a:gd name="connsiteX82" fmla="*/ 2399613 w 12285297"/>
              <a:gd name="connsiteY82" fmla="*/ 5495411 h 9679100"/>
              <a:gd name="connsiteX83" fmla="*/ 698153 w 12285297"/>
              <a:gd name="connsiteY83" fmla="*/ 5495411 h 9679100"/>
              <a:gd name="connsiteX84" fmla="*/ 0 w 12285297"/>
              <a:gd name="connsiteY84" fmla="*/ 6929855 h 9679100"/>
              <a:gd name="connsiteX85" fmla="*/ 664178 w 12285297"/>
              <a:gd name="connsiteY85" fmla="*/ 5601499 h 9679100"/>
              <a:gd name="connsiteX86" fmla="*/ 2365638 w 12285297"/>
              <a:gd name="connsiteY86" fmla="*/ 5601499 h 9679100"/>
              <a:gd name="connsiteX87" fmla="*/ 3029816 w 12285297"/>
              <a:gd name="connsiteY87" fmla="*/ 6929855 h 9679100"/>
              <a:gd name="connsiteX88" fmla="*/ 2365638 w 12285297"/>
              <a:gd name="connsiteY88" fmla="*/ 8258212 h 9679100"/>
              <a:gd name="connsiteX89" fmla="*/ 664178 w 12285297"/>
              <a:gd name="connsiteY89" fmla="*/ 8258212 h 96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85297" h="9679100">
                <a:moveTo>
                  <a:pt x="9443049" y="6920821"/>
                </a:moveTo>
                <a:lnTo>
                  <a:pt x="10107228" y="5592465"/>
                </a:lnTo>
                <a:lnTo>
                  <a:pt x="11621119" y="5592465"/>
                </a:lnTo>
                <a:lnTo>
                  <a:pt x="12285297" y="6920821"/>
                </a:lnTo>
                <a:lnTo>
                  <a:pt x="11621119" y="8249177"/>
                </a:lnTo>
                <a:lnTo>
                  <a:pt x="10107228" y="8249177"/>
                </a:lnTo>
                <a:close/>
                <a:moveTo>
                  <a:pt x="9443048" y="1328356"/>
                </a:moveTo>
                <a:lnTo>
                  <a:pt x="10107227" y="0"/>
                </a:lnTo>
                <a:lnTo>
                  <a:pt x="11621118" y="0"/>
                </a:lnTo>
                <a:lnTo>
                  <a:pt x="12285296" y="1328356"/>
                </a:lnTo>
                <a:lnTo>
                  <a:pt x="11621118" y="2656712"/>
                </a:lnTo>
                <a:lnTo>
                  <a:pt x="10107227" y="2656712"/>
                </a:lnTo>
                <a:close/>
                <a:moveTo>
                  <a:pt x="9443048" y="4109117"/>
                </a:moveTo>
                <a:lnTo>
                  <a:pt x="10107227" y="2780761"/>
                </a:lnTo>
                <a:lnTo>
                  <a:pt x="11621118" y="2780761"/>
                </a:lnTo>
                <a:lnTo>
                  <a:pt x="12285296" y="4109117"/>
                </a:lnTo>
                <a:lnTo>
                  <a:pt x="11621118" y="5437473"/>
                </a:lnTo>
                <a:lnTo>
                  <a:pt x="10107227" y="5437473"/>
                </a:lnTo>
                <a:close/>
                <a:moveTo>
                  <a:pt x="7129179" y="5539040"/>
                </a:moveTo>
                <a:lnTo>
                  <a:pt x="7793358" y="4210684"/>
                </a:lnTo>
                <a:lnTo>
                  <a:pt x="9307249" y="4210684"/>
                </a:lnTo>
                <a:lnTo>
                  <a:pt x="9971427" y="5539040"/>
                </a:lnTo>
                <a:lnTo>
                  <a:pt x="9307249" y="6867396"/>
                </a:lnTo>
                <a:lnTo>
                  <a:pt x="7793358" y="6867396"/>
                </a:lnTo>
                <a:close/>
                <a:moveTo>
                  <a:pt x="7129179" y="8350744"/>
                </a:moveTo>
                <a:lnTo>
                  <a:pt x="7793358" y="7022388"/>
                </a:lnTo>
                <a:lnTo>
                  <a:pt x="9307249" y="7022388"/>
                </a:lnTo>
                <a:lnTo>
                  <a:pt x="9971427" y="8350744"/>
                </a:lnTo>
                <a:lnTo>
                  <a:pt x="9307249" y="9679100"/>
                </a:lnTo>
                <a:lnTo>
                  <a:pt x="7793358" y="9679100"/>
                </a:lnTo>
                <a:close/>
                <a:moveTo>
                  <a:pt x="7129178" y="2748566"/>
                </a:moveTo>
                <a:lnTo>
                  <a:pt x="7793357" y="1420210"/>
                </a:lnTo>
                <a:lnTo>
                  <a:pt x="9307248" y="1420210"/>
                </a:lnTo>
                <a:lnTo>
                  <a:pt x="9971426" y="2748566"/>
                </a:lnTo>
                <a:lnTo>
                  <a:pt x="9307248" y="4076922"/>
                </a:lnTo>
                <a:lnTo>
                  <a:pt x="7793357" y="4076922"/>
                </a:lnTo>
                <a:close/>
                <a:moveTo>
                  <a:pt x="4798321" y="1358146"/>
                </a:moveTo>
                <a:lnTo>
                  <a:pt x="5462500" y="29790"/>
                </a:lnTo>
                <a:lnTo>
                  <a:pt x="6976390" y="29790"/>
                </a:lnTo>
                <a:lnTo>
                  <a:pt x="7640568" y="1358146"/>
                </a:lnTo>
                <a:lnTo>
                  <a:pt x="6976390" y="2686502"/>
                </a:lnTo>
                <a:lnTo>
                  <a:pt x="5462500" y="2686502"/>
                </a:lnTo>
                <a:close/>
                <a:moveTo>
                  <a:pt x="4779542" y="4168776"/>
                </a:moveTo>
                <a:lnTo>
                  <a:pt x="5443720" y="2840420"/>
                </a:lnTo>
                <a:lnTo>
                  <a:pt x="6957611" y="2840420"/>
                </a:lnTo>
                <a:lnTo>
                  <a:pt x="7621789" y="4168776"/>
                </a:lnTo>
                <a:lnTo>
                  <a:pt x="6957611" y="5497132"/>
                </a:lnTo>
                <a:lnTo>
                  <a:pt x="5443720" y="5497132"/>
                </a:lnTo>
                <a:close/>
                <a:moveTo>
                  <a:pt x="4779542" y="6952531"/>
                </a:moveTo>
                <a:lnTo>
                  <a:pt x="5443720" y="5624175"/>
                </a:lnTo>
                <a:lnTo>
                  <a:pt x="6957611" y="5624175"/>
                </a:lnTo>
                <a:lnTo>
                  <a:pt x="7621789" y="6952531"/>
                </a:lnTo>
                <a:lnTo>
                  <a:pt x="6957611" y="8280887"/>
                </a:lnTo>
                <a:lnTo>
                  <a:pt x="5443720" y="8280887"/>
                </a:lnTo>
                <a:close/>
                <a:moveTo>
                  <a:pt x="2484452" y="8347383"/>
                </a:moveTo>
                <a:lnTo>
                  <a:pt x="3148631" y="7019027"/>
                </a:lnTo>
                <a:lnTo>
                  <a:pt x="4662521" y="7019027"/>
                </a:lnTo>
                <a:lnTo>
                  <a:pt x="5326699" y="8347383"/>
                </a:lnTo>
                <a:lnTo>
                  <a:pt x="4662521" y="9675739"/>
                </a:lnTo>
                <a:lnTo>
                  <a:pt x="3148631" y="9675739"/>
                </a:lnTo>
                <a:close/>
                <a:moveTo>
                  <a:pt x="2484451" y="2748566"/>
                </a:moveTo>
                <a:lnTo>
                  <a:pt x="3148631" y="1420210"/>
                </a:lnTo>
                <a:lnTo>
                  <a:pt x="4662521" y="1420210"/>
                </a:lnTo>
                <a:lnTo>
                  <a:pt x="5326699" y="2748566"/>
                </a:lnTo>
                <a:lnTo>
                  <a:pt x="4662521" y="4076922"/>
                </a:lnTo>
                <a:lnTo>
                  <a:pt x="3148631" y="4076922"/>
                </a:lnTo>
                <a:close/>
                <a:moveTo>
                  <a:pt x="2484451" y="5538270"/>
                </a:moveTo>
                <a:lnTo>
                  <a:pt x="3148631" y="4209914"/>
                </a:lnTo>
                <a:lnTo>
                  <a:pt x="4662521" y="4209914"/>
                </a:lnTo>
                <a:lnTo>
                  <a:pt x="5326699" y="5538270"/>
                </a:lnTo>
                <a:lnTo>
                  <a:pt x="4662521" y="6866626"/>
                </a:lnTo>
                <a:lnTo>
                  <a:pt x="3148631" y="6866626"/>
                </a:lnTo>
                <a:close/>
                <a:moveTo>
                  <a:pt x="33974" y="1377351"/>
                </a:moveTo>
                <a:lnTo>
                  <a:pt x="698153" y="48995"/>
                </a:lnTo>
                <a:lnTo>
                  <a:pt x="2399613" y="48995"/>
                </a:lnTo>
                <a:lnTo>
                  <a:pt x="3063791" y="1377351"/>
                </a:lnTo>
                <a:lnTo>
                  <a:pt x="2399613" y="2705707"/>
                </a:lnTo>
                <a:lnTo>
                  <a:pt x="698153" y="2705707"/>
                </a:lnTo>
                <a:close/>
                <a:moveTo>
                  <a:pt x="33974" y="4167055"/>
                </a:moveTo>
                <a:lnTo>
                  <a:pt x="698153" y="2838699"/>
                </a:lnTo>
                <a:lnTo>
                  <a:pt x="2399613" y="2838699"/>
                </a:lnTo>
                <a:lnTo>
                  <a:pt x="3063791" y="4167055"/>
                </a:lnTo>
                <a:lnTo>
                  <a:pt x="2399613" y="5495411"/>
                </a:lnTo>
                <a:lnTo>
                  <a:pt x="698153" y="5495411"/>
                </a:lnTo>
                <a:close/>
                <a:moveTo>
                  <a:pt x="0" y="6929855"/>
                </a:moveTo>
                <a:lnTo>
                  <a:pt x="664178" y="5601499"/>
                </a:lnTo>
                <a:lnTo>
                  <a:pt x="2365638" y="5601499"/>
                </a:lnTo>
                <a:lnTo>
                  <a:pt x="3029816" y="6929855"/>
                </a:lnTo>
                <a:lnTo>
                  <a:pt x="2365638" y="8258212"/>
                </a:lnTo>
                <a:lnTo>
                  <a:pt x="664178" y="8258212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effectLst>
            <a:outerShdw blurRad="1524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8CF805-85AB-4D22-84CE-F33FEF1C2F04}"/>
              </a:ext>
            </a:extLst>
          </p:cNvPr>
          <p:cNvSpPr txBox="1"/>
          <p:nvPr/>
        </p:nvSpPr>
        <p:spPr>
          <a:xfrm>
            <a:off x="503376" y="1694853"/>
            <a:ext cx="5855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This project is aimed to make faster transaction times and reduced errors for Cinema Hall.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A13C3-7C28-ECA7-DEEF-B8884A42855A}"/>
              </a:ext>
            </a:extLst>
          </p:cNvPr>
          <p:cNvSpPr txBox="1"/>
          <p:nvPr/>
        </p:nvSpPr>
        <p:spPr>
          <a:xfrm>
            <a:off x="482749" y="2964941"/>
            <a:ext cx="6550233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This document serves as a comprehensive guide for  </a:t>
            </a:r>
            <a:r>
              <a:rPr lang="en-GB" sz="20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administrators, developers, and testers </a:t>
            </a:r>
            <a:r>
              <a:rPr lang="en-GB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 understand the functionalities, architecture, and usage of the system.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0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004890"/>
            </a:gs>
            <a:gs pos="0">
              <a:srgbClr val="0070C0"/>
            </a:gs>
            <a:gs pos="25000">
              <a:srgbClr val="7030A0"/>
            </a:gs>
            <a:gs pos="99000">
              <a:srgbClr val="00206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7BB55C4-641A-BE02-204D-A98117469A38}"/>
              </a:ext>
            </a:extLst>
          </p:cNvPr>
          <p:cNvSpPr/>
          <p:nvPr/>
        </p:nvSpPr>
        <p:spPr>
          <a:xfrm rot="5400000">
            <a:off x="6751469" y="-1796925"/>
            <a:ext cx="12285297" cy="9679100"/>
          </a:xfrm>
          <a:custGeom>
            <a:avLst/>
            <a:gdLst>
              <a:gd name="connsiteX0" fmla="*/ 9443049 w 12285297"/>
              <a:gd name="connsiteY0" fmla="*/ 6920821 h 9679100"/>
              <a:gd name="connsiteX1" fmla="*/ 10107228 w 12285297"/>
              <a:gd name="connsiteY1" fmla="*/ 5592465 h 9679100"/>
              <a:gd name="connsiteX2" fmla="*/ 11621119 w 12285297"/>
              <a:gd name="connsiteY2" fmla="*/ 5592465 h 9679100"/>
              <a:gd name="connsiteX3" fmla="*/ 12285297 w 12285297"/>
              <a:gd name="connsiteY3" fmla="*/ 6920821 h 9679100"/>
              <a:gd name="connsiteX4" fmla="*/ 11621119 w 12285297"/>
              <a:gd name="connsiteY4" fmla="*/ 8249177 h 9679100"/>
              <a:gd name="connsiteX5" fmla="*/ 10107228 w 12285297"/>
              <a:gd name="connsiteY5" fmla="*/ 8249177 h 9679100"/>
              <a:gd name="connsiteX6" fmla="*/ 9443048 w 12285297"/>
              <a:gd name="connsiteY6" fmla="*/ 1328356 h 9679100"/>
              <a:gd name="connsiteX7" fmla="*/ 10107227 w 12285297"/>
              <a:gd name="connsiteY7" fmla="*/ 0 h 9679100"/>
              <a:gd name="connsiteX8" fmla="*/ 11621118 w 12285297"/>
              <a:gd name="connsiteY8" fmla="*/ 0 h 9679100"/>
              <a:gd name="connsiteX9" fmla="*/ 12285296 w 12285297"/>
              <a:gd name="connsiteY9" fmla="*/ 1328356 h 9679100"/>
              <a:gd name="connsiteX10" fmla="*/ 11621118 w 12285297"/>
              <a:gd name="connsiteY10" fmla="*/ 2656712 h 9679100"/>
              <a:gd name="connsiteX11" fmla="*/ 10107227 w 12285297"/>
              <a:gd name="connsiteY11" fmla="*/ 2656712 h 9679100"/>
              <a:gd name="connsiteX12" fmla="*/ 9443048 w 12285297"/>
              <a:gd name="connsiteY12" fmla="*/ 4109117 h 9679100"/>
              <a:gd name="connsiteX13" fmla="*/ 10107227 w 12285297"/>
              <a:gd name="connsiteY13" fmla="*/ 2780761 h 9679100"/>
              <a:gd name="connsiteX14" fmla="*/ 11621118 w 12285297"/>
              <a:gd name="connsiteY14" fmla="*/ 2780761 h 9679100"/>
              <a:gd name="connsiteX15" fmla="*/ 12285296 w 12285297"/>
              <a:gd name="connsiteY15" fmla="*/ 4109117 h 9679100"/>
              <a:gd name="connsiteX16" fmla="*/ 11621118 w 12285297"/>
              <a:gd name="connsiteY16" fmla="*/ 5437473 h 9679100"/>
              <a:gd name="connsiteX17" fmla="*/ 10107227 w 12285297"/>
              <a:gd name="connsiteY17" fmla="*/ 5437473 h 9679100"/>
              <a:gd name="connsiteX18" fmla="*/ 7129179 w 12285297"/>
              <a:gd name="connsiteY18" fmla="*/ 5539040 h 9679100"/>
              <a:gd name="connsiteX19" fmla="*/ 7793358 w 12285297"/>
              <a:gd name="connsiteY19" fmla="*/ 4210684 h 9679100"/>
              <a:gd name="connsiteX20" fmla="*/ 9307249 w 12285297"/>
              <a:gd name="connsiteY20" fmla="*/ 4210684 h 9679100"/>
              <a:gd name="connsiteX21" fmla="*/ 9971427 w 12285297"/>
              <a:gd name="connsiteY21" fmla="*/ 5539040 h 9679100"/>
              <a:gd name="connsiteX22" fmla="*/ 9307249 w 12285297"/>
              <a:gd name="connsiteY22" fmla="*/ 6867396 h 9679100"/>
              <a:gd name="connsiteX23" fmla="*/ 7793358 w 12285297"/>
              <a:gd name="connsiteY23" fmla="*/ 6867396 h 9679100"/>
              <a:gd name="connsiteX24" fmla="*/ 7129179 w 12285297"/>
              <a:gd name="connsiteY24" fmla="*/ 8350744 h 9679100"/>
              <a:gd name="connsiteX25" fmla="*/ 7793358 w 12285297"/>
              <a:gd name="connsiteY25" fmla="*/ 7022388 h 9679100"/>
              <a:gd name="connsiteX26" fmla="*/ 9307249 w 12285297"/>
              <a:gd name="connsiteY26" fmla="*/ 7022388 h 9679100"/>
              <a:gd name="connsiteX27" fmla="*/ 9971427 w 12285297"/>
              <a:gd name="connsiteY27" fmla="*/ 8350744 h 9679100"/>
              <a:gd name="connsiteX28" fmla="*/ 9307249 w 12285297"/>
              <a:gd name="connsiteY28" fmla="*/ 9679100 h 9679100"/>
              <a:gd name="connsiteX29" fmla="*/ 7793358 w 12285297"/>
              <a:gd name="connsiteY29" fmla="*/ 9679100 h 9679100"/>
              <a:gd name="connsiteX30" fmla="*/ 7129178 w 12285297"/>
              <a:gd name="connsiteY30" fmla="*/ 2748566 h 9679100"/>
              <a:gd name="connsiteX31" fmla="*/ 7793357 w 12285297"/>
              <a:gd name="connsiteY31" fmla="*/ 1420210 h 9679100"/>
              <a:gd name="connsiteX32" fmla="*/ 9307248 w 12285297"/>
              <a:gd name="connsiteY32" fmla="*/ 1420210 h 9679100"/>
              <a:gd name="connsiteX33" fmla="*/ 9971426 w 12285297"/>
              <a:gd name="connsiteY33" fmla="*/ 2748566 h 9679100"/>
              <a:gd name="connsiteX34" fmla="*/ 9307248 w 12285297"/>
              <a:gd name="connsiteY34" fmla="*/ 4076922 h 9679100"/>
              <a:gd name="connsiteX35" fmla="*/ 7793357 w 12285297"/>
              <a:gd name="connsiteY35" fmla="*/ 4076922 h 9679100"/>
              <a:gd name="connsiteX36" fmla="*/ 4798321 w 12285297"/>
              <a:gd name="connsiteY36" fmla="*/ 1358146 h 9679100"/>
              <a:gd name="connsiteX37" fmla="*/ 5462500 w 12285297"/>
              <a:gd name="connsiteY37" fmla="*/ 29790 h 9679100"/>
              <a:gd name="connsiteX38" fmla="*/ 6976390 w 12285297"/>
              <a:gd name="connsiteY38" fmla="*/ 29790 h 9679100"/>
              <a:gd name="connsiteX39" fmla="*/ 7640568 w 12285297"/>
              <a:gd name="connsiteY39" fmla="*/ 1358146 h 9679100"/>
              <a:gd name="connsiteX40" fmla="*/ 6976390 w 12285297"/>
              <a:gd name="connsiteY40" fmla="*/ 2686502 h 9679100"/>
              <a:gd name="connsiteX41" fmla="*/ 5462500 w 12285297"/>
              <a:gd name="connsiteY41" fmla="*/ 2686502 h 9679100"/>
              <a:gd name="connsiteX42" fmla="*/ 4779542 w 12285297"/>
              <a:gd name="connsiteY42" fmla="*/ 4168776 h 9679100"/>
              <a:gd name="connsiteX43" fmla="*/ 5443720 w 12285297"/>
              <a:gd name="connsiteY43" fmla="*/ 2840420 h 9679100"/>
              <a:gd name="connsiteX44" fmla="*/ 6957611 w 12285297"/>
              <a:gd name="connsiteY44" fmla="*/ 2840420 h 9679100"/>
              <a:gd name="connsiteX45" fmla="*/ 7621789 w 12285297"/>
              <a:gd name="connsiteY45" fmla="*/ 4168776 h 9679100"/>
              <a:gd name="connsiteX46" fmla="*/ 6957611 w 12285297"/>
              <a:gd name="connsiteY46" fmla="*/ 5497132 h 9679100"/>
              <a:gd name="connsiteX47" fmla="*/ 5443720 w 12285297"/>
              <a:gd name="connsiteY47" fmla="*/ 5497132 h 9679100"/>
              <a:gd name="connsiteX48" fmla="*/ 4779542 w 12285297"/>
              <a:gd name="connsiteY48" fmla="*/ 6952531 h 9679100"/>
              <a:gd name="connsiteX49" fmla="*/ 5443720 w 12285297"/>
              <a:gd name="connsiteY49" fmla="*/ 5624175 h 9679100"/>
              <a:gd name="connsiteX50" fmla="*/ 6957611 w 12285297"/>
              <a:gd name="connsiteY50" fmla="*/ 5624175 h 9679100"/>
              <a:gd name="connsiteX51" fmla="*/ 7621789 w 12285297"/>
              <a:gd name="connsiteY51" fmla="*/ 6952531 h 9679100"/>
              <a:gd name="connsiteX52" fmla="*/ 6957611 w 12285297"/>
              <a:gd name="connsiteY52" fmla="*/ 8280887 h 9679100"/>
              <a:gd name="connsiteX53" fmla="*/ 5443720 w 12285297"/>
              <a:gd name="connsiteY53" fmla="*/ 8280887 h 9679100"/>
              <a:gd name="connsiteX54" fmla="*/ 2484452 w 12285297"/>
              <a:gd name="connsiteY54" fmla="*/ 8347383 h 9679100"/>
              <a:gd name="connsiteX55" fmla="*/ 3148631 w 12285297"/>
              <a:gd name="connsiteY55" fmla="*/ 7019027 h 9679100"/>
              <a:gd name="connsiteX56" fmla="*/ 4662521 w 12285297"/>
              <a:gd name="connsiteY56" fmla="*/ 7019027 h 9679100"/>
              <a:gd name="connsiteX57" fmla="*/ 5326699 w 12285297"/>
              <a:gd name="connsiteY57" fmla="*/ 8347383 h 9679100"/>
              <a:gd name="connsiteX58" fmla="*/ 4662521 w 12285297"/>
              <a:gd name="connsiteY58" fmla="*/ 9675739 h 9679100"/>
              <a:gd name="connsiteX59" fmla="*/ 3148631 w 12285297"/>
              <a:gd name="connsiteY59" fmla="*/ 9675739 h 9679100"/>
              <a:gd name="connsiteX60" fmla="*/ 2484451 w 12285297"/>
              <a:gd name="connsiteY60" fmla="*/ 2748566 h 9679100"/>
              <a:gd name="connsiteX61" fmla="*/ 3148631 w 12285297"/>
              <a:gd name="connsiteY61" fmla="*/ 1420210 h 9679100"/>
              <a:gd name="connsiteX62" fmla="*/ 4662521 w 12285297"/>
              <a:gd name="connsiteY62" fmla="*/ 1420210 h 9679100"/>
              <a:gd name="connsiteX63" fmla="*/ 5326699 w 12285297"/>
              <a:gd name="connsiteY63" fmla="*/ 2748566 h 9679100"/>
              <a:gd name="connsiteX64" fmla="*/ 4662521 w 12285297"/>
              <a:gd name="connsiteY64" fmla="*/ 4076922 h 9679100"/>
              <a:gd name="connsiteX65" fmla="*/ 3148631 w 12285297"/>
              <a:gd name="connsiteY65" fmla="*/ 4076922 h 9679100"/>
              <a:gd name="connsiteX66" fmla="*/ 2484451 w 12285297"/>
              <a:gd name="connsiteY66" fmla="*/ 5538270 h 9679100"/>
              <a:gd name="connsiteX67" fmla="*/ 3148631 w 12285297"/>
              <a:gd name="connsiteY67" fmla="*/ 4209914 h 9679100"/>
              <a:gd name="connsiteX68" fmla="*/ 4662521 w 12285297"/>
              <a:gd name="connsiteY68" fmla="*/ 4209914 h 9679100"/>
              <a:gd name="connsiteX69" fmla="*/ 5326699 w 12285297"/>
              <a:gd name="connsiteY69" fmla="*/ 5538270 h 9679100"/>
              <a:gd name="connsiteX70" fmla="*/ 4662521 w 12285297"/>
              <a:gd name="connsiteY70" fmla="*/ 6866626 h 9679100"/>
              <a:gd name="connsiteX71" fmla="*/ 3148631 w 12285297"/>
              <a:gd name="connsiteY71" fmla="*/ 6866626 h 9679100"/>
              <a:gd name="connsiteX72" fmla="*/ 33974 w 12285297"/>
              <a:gd name="connsiteY72" fmla="*/ 1377351 h 9679100"/>
              <a:gd name="connsiteX73" fmla="*/ 698153 w 12285297"/>
              <a:gd name="connsiteY73" fmla="*/ 48995 h 9679100"/>
              <a:gd name="connsiteX74" fmla="*/ 2399613 w 12285297"/>
              <a:gd name="connsiteY74" fmla="*/ 48995 h 9679100"/>
              <a:gd name="connsiteX75" fmla="*/ 3063791 w 12285297"/>
              <a:gd name="connsiteY75" fmla="*/ 1377351 h 9679100"/>
              <a:gd name="connsiteX76" fmla="*/ 2399613 w 12285297"/>
              <a:gd name="connsiteY76" fmla="*/ 2705707 h 9679100"/>
              <a:gd name="connsiteX77" fmla="*/ 698153 w 12285297"/>
              <a:gd name="connsiteY77" fmla="*/ 2705707 h 9679100"/>
              <a:gd name="connsiteX78" fmla="*/ 33974 w 12285297"/>
              <a:gd name="connsiteY78" fmla="*/ 4167055 h 9679100"/>
              <a:gd name="connsiteX79" fmla="*/ 698153 w 12285297"/>
              <a:gd name="connsiteY79" fmla="*/ 2838699 h 9679100"/>
              <a:gd name="connsiteX80" fmla="*/ 2399613 w 12285297"/>
              <a:gd name="connsiteY80" fmla="*/ 2838699 h 9679100"/>
              <a:gd name="connsiteX81" fmla="*/ 3063791 w 12285297"/>
              <a:gd name="connsiteY81" fmla="*/ 4167055 h 9679100"/>
              <a:gd name="connsiteX82" fmla="*/ 2399613 w 12285297"/>
              <a:gd name="connsiteY82" fmla="*/ 5495411 h 9679100"/>
              <a:gd name="connsiteX83" fmla="*/ 698153 w 12285297"/>
              <a:gd name="connsiteY83" fmla="*/ 5495411 h 9679100"/>
              <a:gd name="connsiteX84" fmla="*/ 0 w 12285297"/>
              <a:gd name="connsiteY84" fmla="*/ 6929855 h 9679100"/>
              <a:gd name="connsiteX85" fmla="*/ 664178 w 12285297"/>
              <a:gd name="connsiteY85" fmla="*/ 5601499 h 9679100"/>
              <a:gd name="connsiteX86" fmla="*/ 2365638 w 12285297"/>
              <a:gd name="connsiteY86" fmla="*/ 5601499 h 9679100"/>
              <a:gd name="connsiteX87" fmla="*/ 3029816 w 12285297"/>
              <a:gd name="connsiteY87" fmla="*/ 6929855 h 9679100"/>
              <a:gd name="connsiteX88" fmla="*/ 2365638 w 12285297"/>
              <a:gd name="connsiteY88" fmla="*/ 8258212 h 9679100"/>
              <a:gd name="connsiteX89" fmla="*/ 664178 w 12285297"/>
              <a:gd name="connsiteY89" fmla="*/ 8258212 h 96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85297" h="9679100">
                <a:moveTo>
                  <a:pt x="9443049" y="6920821"/>
                </a:moveTo>
                <a:lnTo>
                  <a:pt x="10107228" y="5592465"/>
                </a:lnTo>
                <a:lnTo>
                  <a:pt x="11621119" y="5592465"/>
                </a:lnTo>
                <a:lnTo>
                  <a:pt x="12285297" y="6920821"/>
                </a:lnTo>
                <a:lnTo>
                  <a:pt x="11621119" y="8249177"/>
                </a:lnTo>
                <a:lnTo>
                  <a:pt x="10107228" y="8249177"/>
                </a:lnTo>
                <a:close/>
                <a:moveTo>
                  <a:pt x="9443048" y="1328356"/>
                </a:moveTo>
                <a:lnTo>
                  <a:pt x="10107227" y="0"/>
                </a:lnTo>
                <a:lnTo>
                  <a:pt x="11621118" y="0"/>
                </a:lnTo>
                <a:lnTo>
                  <a:pt x="12285296" y="1328356"/>
                </a:lnTo>
                <a:lnTo>
                  <a:pt x="11621118" y="2656712"/>
                </a:lnTo>
                <a:lnTo>
                  <a:pt x="10107227" y="2656712"/>
                </a:lnTo>
                <a:close/>
                <a:moveTo>
                  <a:pt x="9443048" y="4109117"/>
                </a:moveTo>
                <a:lnTo>
                  <a:pt x="10107227" y="2780761"/>
                </a:lnTo>
                <a:lnTo>
                  <a:pt x="11621118" y="2780761"/>
                </a:lnTo>
                <a:lnTo>
                  <a:pt x="12285296" y="4109117"/>
                </a:lnTo>
                <a:lnTo>
                  <a:pt x="11621118" y="5437473"/>
                </a:lnTo>
                <a:lnTo>
                  <a:pt x="10107227" y="5437473"/>
                </a:lnTo>
                <a:close/>
                <a:moveTo>
                  <a:pt x="7129179" y="5539040"/>
                </a:moveTo>
                <a:lnTo>
                  <a:pt x="7793358" y="4210684"/>
                </a:lnTo>
                <a:lnTo>
                  <a:pt x="9307249" y="4210684"/>
                </a:lnTo>
                <a:lnTo>
                  <a:pt x="9971427" y="5539040"/>
                </a:lnTo>
                <a:lnTo>
                  <a:pt x="9307249" y="6867396"/>
                </a:lnTo>
                <a:lnTo>
                  <a:pt x="7793358" y="6867396"/>
                </a:lnTo>
                <a:close/>
                <a:moveTo>
                  <a:pt x="7129179" y="8350744"/>
                </a:moveTo>
                <a:lnTo>
                  <a:pt x="7793358" y="7022388"/>
                </a:lnTo>
                <a:lnTo>
                  <a:pt x="9307249" y="7022388"/>
                </a:lnTo>
                <a:lnTo>
                  <a:pt x="9971427" y="8350744"/>
                </a:lnTo>
                <a:lnTo>
                  <a:pt x="9307249" y="9679100"/>
                </a:lnTo>
                <a:lnTo>
                  <a:pt x="7793358" y="9679100"/>
                </a:lnTo>
                <a:close/>
                <a:moveTo>
                  <a:pt x="7129178" y="2748566"/>
                </a:moveTo>
                <a:lnTo>
                  <a:pt x="7793357" y="1420210"/>
                </a:lnTo>
                <a:lnTo>
                  <a:pt x="9307248" y="1420210"/>
                </a:lnTo>
                <a:lnTo>
                  <a:pt x="9971426" y="2748566"/>
                </a:lnTo>
                <a:lnTo>
                  <a:pt x="9307248" y="4076922"/>
                </a:lnTo>
                <a:lnTo>
                  <a:pt x="7793357" y="4076922"/>
                </a:lnTo>
                <a:close/>
                <a:moveTo>
                  <a:pt x="4798321" y="1358146"/>
                </a:moveTo>
                <a:lnTo>
                  <a:pt x="5462500" y="29790"/>
                </a:lnTo>
                <a:lnTo>
                  <a:pt x="6976390" y="29790"/>
                </a:lnTo>
                <a:lnTo>
                  <a:pt x="7640568" y="1358146"/>
                </a:lnTo>
                <a:lnTo>
                  <a:pt x="6976390" y="2686502"/>
                </a:lnTo>
                <a:lnTo>
                  <a:pt x="5462500" y="2686502"/>
                </a:lnTo>
                <a:close/>
                <a:moveTo>
                  <a:pt x="4779542" y="4168776"/>
                </a:moveTo>
                <a:lnTo>
                  <a:pt x="5443720" y="2840420"/>
                </a:lnTo>
                <a:lnTo>
                  <a:pt x="6957611" y="2840420"/>
                </a:lnTo>
                <a:lnTo>
                  <a:pt x="7621789" y="4168776"/>
                </a:lnTo>
                <a:lnTo>
                  <a:pt x="6957611" y="5497132"/>
                </a:lnTo>
                <a:lnTo>
                  <a:pt x="5443720" y="5497132"/>
                </a:lnTo>
                <a:close/>
                <a:moveTo>
                  <a:pt x="4779542" y="6952531"/>
                </a:moveTo>
                <a:lnTo>
                  <a:pt x="5443720" y="5624175"/>
                </a:lnTo>
                <a:lnTo>
                  <a:pt x="6957611" y="5624175"/>
                </a:lnTo>
                <a:lnTo>
                  <a:pt x="7621789" y="6952531"/>
                </a:lnTo>
                <a:lnTo>
                  <a:pt x="6957611" y="8280887"/>
                </a:lnTo>
                <a:lnTo>
                  <a:pt x="5443720" y="8280887"/>
                </a:lnTo>
                <a:close/>
                <a:moveTo>
                  <a:pt x="2484452" y="8347383"/>
                </a:moveTo>
                <a:lnTo>
                  <a:pt x="3148631" y="7019027"/>
                </a:lnTo>
                <a:lnTo>
                  <a:pt x="4662521" y="7019027"/>
                </a:lnTo>
                <a:lnTo>
                  <a:pt x="5326699" y="8347383"/>
                </a:lnTo>
                <a:lnTo>
                  <a:pt x="4662521" y="9675739"/>
                </a:lnTo>
                <a:lnTo>
                  <a:pt x="3148631" y="9675739"/>
                </a:lnTo>
                <a:close/>
                <a:moveTo>
                  <a:pt x="2484451" y="2748566"/>
                </a:moveTo>
                <a:lnTo>
                  <a:pt x="3148631" y="1420210"/>
                </a:lnTo>
                <a:lnTo>
                  <a:pt x="4662521" y="1420210"/>
                </a:lnTo>
                <a:lnTo>
                  <a:pt x="5326699" y="2748566"/>
                </a:lnTo>
                <a:lnTo>
                  <a:pt x="4662521" y="4076922"/>
                </a:lnTo>
                <a:lnTo>
                  <a:pt x="3148631" y="4076922"/>
                </a:lnTo>
                <a:close/>
                <a:moveTo>
                  <a:pt x="2484451" y="5538270"/>
                </a:moveTo>
                <a:lnTo>
                  <a:pt x="3148631" y="4209914"/>
                </a:lnTo>
                <a:lnTo>
                  <a:pt x="4662521" y="4209914"/>
                </a:lnTo>
                <a:lnTo>
                  <a:pt x="5326699" y="5538270"/>
                </a:lnTo>
                <a:lnTo>
                  <a:pt x="4662521" y="6866626"/>
                </a:lnTo>
                <a:lnTo>
                  <a:pt x="3148631" y="6866626"/>
                </a:lnTo>
                <a:close/>
                <a:moveTo>
                  <a:pt x="33974" y="1377351"/>
                </a:moveTo>
                <a:lnTo>
                  <a:pt x="698153" y="48995"/>
                </a:lnTo>
                <a:lnTo>
                  <a:pt x="2399613" y="48995"/>
                </a:lnTo>
                <a:lnTo>
                  <a:pt x="3063791" y="1377351"/>
                </a:lnTo>
                <a:lnTo>
                  <a:pt x="2399613" y="2705707"/>
                </a:lnTo>
                <a:lnTo>
                  <a:pt x="698153" y="2705707"/>
                </a:lnTo>
                <a:close/>
                <a:moveTo>
                  <a:pt x="33974" y="4167055"/>
                </a:moveTo>
                <a:lnTo>
                  <a:pt x="698153" y="2838699"/>
                </a:lnTo>
                <a:lnTo>
                  <a:pt x="2399613" y="2838699"/>
                </a:lnTo>
                <a:lnTo>
                  <a:pt x="3063791" y="4167055"/>
                </a:lnTo>
                <a:lnTo>
                  <a:pt x="2399613" y="5495411"/>
                </a:lnTo>
                <a:lnTo>
                  <a:pt x="698153" y="5495411"/>
                </a:lnTo>
                <a:close/>
                <a:moveTo>
                  <a:pt x="0" y="6929855"/>
                </a:moveTo>
                <a:lnTo>
                  <a:pt x="664178" y="5601499"/>
                </a:lnTo>
                <a:lnTo>
                  <a:pt x="2365638" y="5601499"/>
                </a:lnTo>
                <a:lnTo>
                  <a:pt x="3029816" y="6929855"/>
                </a:lnTo>
                <a:lnTo>
                  <a:pt x="2365638" y="8258212"/>
                </a:lnTo>
                <a:lnTo>
                  <a:pt x="664178" y="8258212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effectLst>
            <a:outerShdw blurRad="1524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2E69FE3-183C-1720-89CE-E15561C7F167}"/>
              </a:ext>
            </a:extLst>
          </p:cNvPr>
          <p:cNvSpPr/>
          <p:nvPr/>
        </p:nvSpPr>
        <p:spPr>
          <a:xfrm rot="5400000">
            <a:off x="7462043" y="11107480"/>
            <a:ext cx="2871254" cy="2650357"/>
          </a:xfrm>
          <a:prstGeom prst="hexagon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F78A662-5E91-50F3-987C-C16435DE5FB9}"/>
              </a:ext>
            </a:extLst>
          </p:cNvPr>
          <p:cNvSpPr/>
          <p:nvPr/>
        </p:nvSpPr>
        <p:spPr>
          <a:xfrm rot="5400000">
            <a:off x="11178476" y="11084053"/>
            <a:ext cx="1005905" cy="973015"/>
          </a:xfrm>
          <a:prstGeom prst="hexagon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FD5290-4CB8-A503-E71D-42C5EECC81BD}"/>
              </a:ext>
            </a:extLst>
          </p:cNvPr>
          <p:cNvGrpSpPr/>
          <p:nvPr/>
        </p:nvGrpSpPr>
        <p:grpSpPr>
          <a:xfrm rot="18696600">
            <a:off x="-8456004" y="-637511"/>
            <a:ext cx="8053753" cy="8187173"/>
            <a:chOff x="-2517674" y="-637512"/>
            <a:chExt cx="8053753" cy="8187173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C6C72A0D-5292-F53A-1D92-2D51289E2FA7}"/>
                </a:ext>
              </a:extLst>
            </p:cNvPr>
            <p:cNvSpPr/>
            <p:nvPr/>
          </p:nvSpPr>
          <p:spPr>
            <a:xfrm>
              <a:off x="-2517674" y="-637512"/>
              <a:ext cx="8053753" cy="8187173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845CE4-7B8C-9FBC-CD39-65F25647999A}"/>
                </a:ext>
              </a:extLst>
            </p:cNvPr>
            <p:cNvSpPr txBox="1"/>
            <p:nvPr/>
          </p:nvSpPr>
          <p:spPr>
            <a:xfrm rot="5400000">
              <a:off x="3111540" y="3362858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Anton"/>
                </a:rPr>
                <a:t>PART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2A304-30CF-967E-5194-AF60D31B20EF}"/>
                </a:ext>
              </a:extLst>
            </p:cNvPr>
            <p:cNvSpPr txBox="1"/>
            <p:nvPr/>
          </p:nvSpPr>
          <p:spPr>
            <a:xfrm rot="10800000">
              <a:off x="-277612" y="5876051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Anton"/>
                </a:rPr>
                <a:t>PART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0D3A2-3A5F-9C06-0F0F-CE3A13C65658}"/>
                </a:ext>
              </a:extLst>
            </p:cNvPr>
            <p:cNvSpPr txBox="1"/>
            <p:nvPr/>
          </p:nvSpPr>
          <p:spPr>
            <a:xfrm>
              <a:off x="452353" y="-4741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Anton"/>
                </a:rPr>
                <a:t>PART 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335233-2ABF-E75F-66E1-FE747AEB38FE}"/>
                </a:ext>
              </a:extLst>
            </p:cNvPr>
            <p:cNvSpPr txBox="1"/>
            <p:nvPr/>
          </p:nvSpPr>
          <p:spPr>
            <a:xfrm rot="16200000">
              <a:off x="-2776874" y="2270833"/>
              <a:ext cx="282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Anton"/>
                </a:rPr>
                <a:t>PART 3</a:t>
              </a:r>
            </a:p>
          </p:txBody>
        </p:sp>
      </p:grp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E1AF0348-1C57-A958-1033-A585F75CACA7}"/>
              </a:ext>
            </a:extLst>
          </p:cNvPr>
          <p:cNvSpPr/>
          <p:nvPr/>
        </p:nvSpPr>
        <p:spPr>
          <a:xfrm rot="13296600">
            <a:off x="-6691753" y="1243204"/>
            <a:ext cx="4525250" cy="4371594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445F78-4C5A-34A6-D1B7-01E7BE8B62C2}"/>
              </a:ext>
            </a:extLst>
          </p:cNvPr>
          <p:cNvSpPr txBox="1">
            <a:spLocks/>
          </p:cNvSpPr>
          <p:nvPr/>
        </p:nvSpPr>
        <p:spPr>
          <a:xfrm>
            <a:off x="261816" y="802169"/>
            <a:ext cx="5257800" cy="3159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671FA-D3C8-7C3A-1046-5F4B3F679A1F}"/>
              </a:ext>
            </a:extLst>
          </p:cNvPr>
          <p:cNvSpPr txBox="1"/>
          <p:nvPr/>
        </p:nvSpPr>
        <p:spPr>
          <a:xfrm>
            <a:off x="-2043953" y="13616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Team &amp; Acknowledgement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100652-7DFA-9D1A-0E82-A95F7E0E889E}"/>
              </a:ext>
            </a:extLst>
          </p:cNvPr>
          <p:cNvSpPr txBox="1"/>
          <p:nvPr/>
        </p:nvSpPr>
        <p:spPr>
          <a:xfrm>
            <a:off x="1725143" y="119731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     :   Han Htet Soe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:   Thein Than Zaw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Kyi Pyar Myat Htet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Myo Aung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Ye Min Thu  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Naing Htet Lin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18537-4C2A-2E09-9C5E-A015EF5746D4}"/>
              </a:ext>
            </a:extLst>
          </p:cNvPr>
          <p:cNvSpPr txBox="1"/>
          <p:nvPr/>
        </p:nvSpPr>
        <p:spPr>
          <a:xfrm>
            <a:off x="261816" y="33199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5FB2F-E508-E477-6BAB-332760C3996D}"/>
              </a:ext>
            </a:extLst>
          </p:cNvPr>
          <p:cNvSpPr txBox="1"/>
          <p:nvPr/>
        </p:nvSpPr>
        <p:spPr>
          <a:xfrm>
            <a:off x="-189477" y="3722467"/>
            <a:ext cx="8314721" cy="60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The successful completion of this project would not have been possible without the support and guidance of several key individuals. We extend our appreciation to: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9861-B726-B0E9-7490-28BDF4FDF090}"/>
              </a:ext>
            </a:extLst>
          </p:cNvPr>
          <p:cNvSpPr txBox="1"/>
          <p:nvPr/>
        </p:nvSpPr>
        <p:spPr>
          <a:xfrm>
            <a:off x="-71673" y="4326404"/>
            <a:ext cx="8126240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[</a:t>
            </a:r>
            <a:r>
              <a:rPr lang="en-GB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Sensei May Phyu Htun</a:t>
            </a:r>
            <a:r>
              <a:rPr lang="en-GB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] --  invaluable assistance in managing the project, providing overall direction .    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892951-7FD9-453A-8336-29A35503513E}"/>
              </a:ext>
            </a:extLst>
          </p:cNvPr>
          <p:cNvSpPr txBox="1"/>
          <p:nvPr/>
        </p:nvSpPr>
        <p:spPr>
          <a:xfrm>
            <a:off x="-76964" y="4917405"/>
            <a:ext cx="8131531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[</a:t>
            </a:r>
            <a:r>
              <a:rPr lang="en-GB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Sensei Kyaw </a:t>
            </a:r>
            <a:r>
              <a:rPr lang="en-GB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Zay</a:t>
            </a:r>
            <a:r>
              <a:rPr lang="en-GB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Oo</a:t>
            </a: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] -- with their expertise and guidance during the system design phase, which was crucial in shaping the architecture of our application.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47EFE6-5A77-4E7D-85CB-FD262BB16F1D}"/>
              </a:ext>
            </a:extLst>
          </p:cNvPr>
          <p:cNvSpPr txBox="1"/>
          <p:nvPr/>
        </p:nvSpPr>
        <p:spPr>
          <a:xfrm>
            <a:off x="-76964" y="5622815"/>
            <a:ext cx="8441475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[</a:t>
            </a:r>
            <a:r>
              <a:rPr lang="en-GB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Sensei </a:t>
            </a:r>
            <a:r>
              <a:rPr lang="en-GB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Khin</a:t>
            </a:r>
            <a:r>
              <a:rPr lang="en-GB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Wai </a:t>
            </a:r>
            <a:r>
              <a:rPr lang="en-GB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Wai</a:t>
            </a:r>
            <a:r>
              <a:rPr lang="en-GB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Kyaw</a:t>
            </a: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] -- for their support and guidance in overall database design.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4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A0E-657E-7665-2D22-85927AAF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6B19F01-BA78-3843-CF80-052D4C53EB32}"/>
              </a:ext>
            </a:extLst>
          </p:cNvPr>
          <p:cNvSpPr/>
          <p:nvPr/>
        </p:nvSpPr>
        <p:spPr>
          <a:xfrm>
            <a:off x="1635760" y="2082800"/>
            <a:ext cx="2523744" cy="25247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977900" dir="16200000">
              <a:schemeClr val="tx1">
                <a:alpha val="45000"/>
              </a:scheme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45BC8DDA-2B17-D8D3-B8EE-D96EB3CD8DEF}"/>
              </a:ext>
            </a:extLst>
          </p:cNvPr>
          <p:cNvSpPr/>
          <p:nvPr/>
        </p:nvSpPr>
        <p:spPr>
          <a:xfrm>
            <a:off x="1717040" y="1992376"/>
            <a:ext cx="2523744" cy="2523744"/>
          </a:xfrm>
          <a:prstGeom prst="blockArc">
            <a:avLst>
              <a:gd name="adj1" fmla="val 16203841"/>
              <a:gd name="adj2" fmla="val 19256311"/>
              <a:gd name="adj3" fmla="val 445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B011DA6-36A3-7F05-22DE-E10F27173445}"/>
              </a:ext>
            </a:extLst>
          </p:cNvPr>
          <p:cNvSpPr/>
          <p:nvPr/>
        </p:nvSpPr>
        <p:spPr>
          <a:xfrm rot="2946826">
            <a:off x="1751137" y="2032507"/>
            <a:ext cx="2523744" cy="2523744"/>
          </a:xfrm>
          <a:prstGeom prst="blockArc">
            <a:avLst>
              <a:gd name="adj1" fmla="val 16203841"/>
              <a:gd name="adj2" fmla="val 18766568"/>
              <a:gd name="adj3" fmla="val 4869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D6719577-AA30-A80B-6F49-18C9A1A30418}"/>
              </a:ext>
            </a:extLst>
          </p:cNvPr>
          <p:cNvSpPr/>
          <p:nvPr/>
        </p:nvSpPr>
        <p:spPr>
          <a:xfrm rot="7540291">
            <a:off x="1717041" y="2167127"/>
            <a:ext cx="2523744" cy="2523744"/>
          </a:xfrm>
          <a:prstGeom prst="blockArc">
            <a:avLst>
              <a:gd name="adj1" fmla="val 16409110"/>
              <a:gd name="adj2" fmla="val 19305019"/>
              <a:gd name="adj3" fmla="val 3971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FF019B6-0E68-D20E-5BEC-50092858F0D9}"/>
              </a:ext>
            </a:extLst>
          </p:cNvPr>
          <p:cNvSpPr/>
          <p:nvPr/>
        </p:nvSpPr>
        <p:spPr>
          <a:xfrm rot="5165464">
            <a:off x="1751138" y="2154427"/>
            <a:ext cx="2523744" cy="2523744"/>
          </a:xfrm>
          <a:prstGeom prst="blockArc">
            <a:avLst>
              <a:gd name="adj1" fmla="val 16203841"/>
              <a:gd name="adj2" fmla="val 18858638"/>
              <a:gd name="adj3" fmla="val 4806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990C615-04C9-EC84-E815-7E8D7E39CC2B}"/>
              </a:ext>
            </a:extLst>
          </p:cNvPr>
          <p:cNvSpPr/>
          <p:nvPr/>
        </p:nvSpPr>
        <p:spPr>
          <a:xfrm>
            <a:off x="666103" y="1142343"/>
            <a:ext cx="4352544" cy="4352544"/>
          </a:xfrm>
          <a:prstGeom prst="arc">
            <a:avLst>
              <a:gd name="adj1" fmla="val 16200000"/>
              <a:gd name="adj2" fmla="val 56288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D44A8-9A8B-84C7-2D4E-1BEFF4C0E518}"/>
              </a:ext>
            </a:extLst>
          </p:cNvPr>
          <p:cNvSpPr/>
          <p:nvPr/>
        </p:nvSpPr>
        <p:spPr>
          <a:xfrm>
            <a:off x="3728720" y="1273135"/>
            <a:ext cx="223520" cy="21262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33570E-EB4A-0D90-C060-888D96A3A8AE}"/>
              </a:ext>
            </a:extLst>
          </p:cNvPr>
          <p:cNvSpPr/>
          <p:nvPr/>
        </p:nvSpPr>
        <p:spPr>
          <a:xfrm>
            <a:off x="3738880" y="5144021"/>
            <a:ext cx="223520" cy="212620"/>
          </a:xfrm>
          <a:prstGeom prst="ellipse">
            <a:avLst/>
          </a:prstGeom>
          <a:solidFill>
            <a:srgbClr val="F10F0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3D4CB4-764D-0910-436D-0B0803BD824A}"/>
              </a:ext>
            </a:extLst>
          </p:cNvPr>
          <p:cNvSpPr/>
          <p:nvPr/>
        </p:nvSpPr>
        <p:spPr>
          <a:xfrm>
            <a:off x="4798163" y="3978982"/>
            <a:ext cx="223520" cy="21262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7C2EE1-A062-E557-7534-F1337C663987}"/>
              </a:ext>
            </a:extLst>
          </p:cNvPr>
          <p:cNvSpPr/>
          <p:nvPr/>
        </p:nvSpPr>
        <p:spPr>
          <a:xfrm>
            <a:off x="4798163" y="2543552"/>
            <a:ext cx="223520" cy="2126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EF6BB2D4-BC57-BD9A-0879-9047A6F2C736}"/>
              </a:ext>
            </a:extLst>
          </p:cNvPr>
          <p:cNvSpPr/>
          <p:nvPr/>
        </p:nvSpPr>
        <p:spPr>
          <a:xfrm>
            <a:off x="6378227" y="792662"/>
            <a:ext cx="4160988" cy="778356"/>
          </a:xfrm>
          <a:prstGeom prst="flowChartTerminator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0F30E909-E538-5B3E-3AA0-03193BFEDAD4}"/>
              </a:ext>
            </a:extLst>
          </p:cNvPr>
          <p:cNvSpPr/>
          <p:nvPr/>
        </p:nvSpPr>
        <p:spPr>
          <a:xfrm>
            <a:off x="6151486" y="5043317"/>
            <a:ext cx="4156899" cy="778356"/>
          </a:xfrm>
          <a:prstGeom prst="flowChartTerminator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42D835A1-0B39-EE6D-0D25-6B669B416E83}"/>
              </a:ext>
            </a:extLst>
          </p:cNvPr>
          <p:cNvSpPr/>
          <p:nvPr/>
        </p:nvSpPr>
        <p:spPr>
          <a:xfrm>
            <a:off x="6990080" y="2202431"/>
            <a:ext cx="4352544" cy="778356"/>
          </a:xfrm>
          <a:prstGeom prst="flowChartTerminator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55581CA6-40AF-7BCF-923E-D02EFB741B75}"/>
              </a:ext>
            </a:extLst>
          </p:cNvPr>
          <p:cNvSpPr/>
          <p:nvPr/>
        </p:nvSpPr>
        <p:spPr>
          <a:xfrm>
            <a:off x="6990079" y="3643753"/>
            <a:ext cx="4352543" cy="778356"/>
          </a:xfrm>
          <a:prstGeom prst="flowChartTerminator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0C66C5-1999-738B-6B44-326360D3C3C8}"/>
              </a:ext>
            </a:extLst>
          </p:cNvPr>
          <p:cNvSpPr/>
          <p:nvPr/>
        </p:nvSpPr>
        <p:spPr>
          <a:xfrm>
            <a:off x="6269150" y="779042"/>
            <a:ext cx="777240" cy="7772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593409-F214-F647-2764-5806A5C3106A}"/>
              </a:ext>
            </a:extLst>
          </p:cNvPr>
          <p:cNvSpPr/>
          <p:nvPr/>
        </p:nvSpPr>
        <p:spPr>
          <a:xfrm>
            <a:off x="6984009" y="2201315"/>
            <a:ext cx="777240" cy="7772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E892A-0834-CA66-48D2-795AF8B4DDD4}"/>
              </a:ext>
            </a:extLst>
          </p:cNvPr>
          <p:cNvSpPr/>
          <p:nvPr/>
        </p:nvSpPr>
        <p:spPr>
          <a:xfrm>
            <a:off x="6987044" y="3644869"/>
            <a:ext cx="777240" cy="7772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1501D3-DDCC-1E66-FFDE-EF128AD0FBC2}"/>
              </a:ext>
            </a:extLst>
          </p:cNvPr>
          <p:cNvSpPr/>
          <p:nvPr/>
        </p:nvSpPr>
        <p:spPr>
          <a:xfrm>
            <a:off x="6152413" y="5043317"/>
            <a:ext cx="777240" cy="7772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3160A0-9AFF-4C09-6B74-3D3FC724761A}"/>
              </a:ext>
            </a:extLst>
          </p:cNvPr>
          <p:cNvSpPr txBox="1"/>
          <p:nvPr/>
        </p:nvSpPr>
        <p:spPr>
          <a:xfrm>
            <a:off x="5559571" y="917583"/>
            <a:ext cx="220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ton" pitchFamily="2" charset="0"/>
              </a:rPr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BE3761-EEBA-18FA-F6BF-B30A77E1E709}"/>
              </a:ext>
            </a:extLst>
          </p:cNvPr>
          <p:cNvSpPr txBox="1"/>
          <p:nvPr/>
        </p:nvSpPr>
        <p:spPr>
          <a:xfrm>
            <a:off x="6269546" y="2317079"/>
            <a:ext cx="220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ton" pitchFamily="2" charset="0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E22A4C-0313-6633-B1FF-B6C3140E93B0}"/>
              </a:ext>
            </a:extLst>
          </p:cNvPr>
          <p:cNvSpPr txBox="1"/>
          <p:nvPr/>
        </p:nvSpPr>
        <p:spPr>
          <a:xfrm>
            <a:off x="6269546" y="3771023"/>
            <a:ext cx="220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ton" pitchFamily="2" charset="0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F92446-16CE-8F4C-9978-071C28E7020D}"/>
              </a:ext>
            </a:extLst>
          </p:cNvPr>
          <p:cNvSpPr txBox="1"/>
          <p:nvPr/>
        </p:nvSpPr>
        <p:spPr>
          <a:xfrm>
            <a:off x="5437950" y="5180189"/>
            <a:ext cx="220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ton" pitchFamily="2" charset="0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F154C9-194C-ED66-FA3F-23278A25FB37}"/>
              </a:ext>
            </a:extLst>
          </p:cNvPr>
          <p:cNvSpPr txBox="1"/>
          <p:nvPr/>
        </p:nvSpPr>
        <p:spPr>
          <a:xfrm>
            <a:off x="1705840" y="2875385"/>
            <a:ext cx="250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</a:t>
            </a:r>
            <a:endParaRPr lang="en-US" sz="3000" dirty="0">
              <a:solidFill>
                <a:srgbClr val="002060"/>
              </a:solidFill>
            </a:endParaRPr>
          </a:p>
          <a:p>
            <a:pPr algn="ctr"/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21A744-94DC-CAA5-B4B6-A196AF7590DE}"/>
              </a:ext>
            </a:extLst>
          </p:cNvPr>
          <p:cNvSpPr txBox="1"/>
          <p:nvPr/>
        </p:nvSpPr>
        <p:spPr>
          <a:xfrm>
            <a:off x="7580099" y="2213723"/>
            <a:ext cx="33939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/>
              <a:t>Difficulties in Reporting and Analysis</a:t>
            </a:r>
            <a:endParaRPr lang="en-US" sz="23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38F05-B706-235E-B3B2-1BEE8957CAEF}"/>
              </a:ext>
            </a:extLst>
          </p:cNvPr>
          <p:cNvSpPr txBox="1"/>
          <p:nvPr/>
        </p:nvSpPr>
        <p:spPr>
          <a:xfrm>
            <a:off x="7644116" y="3634290"/>
            <a:ext cx="34846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/>
              <a:t>Lack of Centralized Data Management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25A8EA-9876-CB89-9B3E-0A63C143A709}"/>
              </a:ext>
            </a:extLst>
          </p:cNvPr>
          <p:cNvSpPr txBox="1"/>
          <p:nvPr/>
        </p:nvSpPr>
        <p:spPr>
          <a:xfrm>
            <a:off x="6865023" y="5003658"/>
            <a:ext cx="32592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</a:rPr>
              <a:t>Scalability Issues During Peak Time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4EB263-9B99-11C0-72C0-5E48BBBFEF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72509" y="8061"/>
            <a:ext cx="161929" cy="2430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DBE0DBD-0B07-8F73-A097-AC60D796C3A5}"/>
              </a:ext>
            </a:extLst>
          </p:cNvPr>
          <p:cNvCxnSpPr>
            <a:stCxn id="28" idx="6"/>
          </p:cNvCxnSpPr>
          <p:nvPr/>
        </p:nvCxnSpPr>
        <p:spPr>
          <a:xfrm>
            <a:off x="5021683" y="2649862"/>
            <a:ext cx="1962326" cy="1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895097-FE8E-5D96-B190-CA10E732DDD4}"/>
              </a:ext>
            </a:extLst>
          </p:cNvPr>
          <p:cNvCxnSpPr>
            <a:stCxn id="14" idx="6"/>
          </p:cNvCxnSpPr>
          <p:nvPr/>
        </p:nvCxnSpPr>
        <p:spPr>
          <a:xfrm flipV="1">
            <a:off x="5021683" y="4007687"/>
            <a:ext cx="1971433" cy="77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52FF7B0-21D9-27B7-CD26-2F7597EB73CE}"/>
              </a:ext>
            </a:extLst>
          </p:cNvPr>
          <p:cNvCxnSpPr>
            <a:stCxn id="13" idx="4"/>
          </p:cNvCxnSpPr>
          <p:nvPr/>
        </p:nvCxnSpPr>
        <p:spPr>
          <a:xfrm rot="16200000" flipH="1">
            <a:off x="4951062" y="4256218"/>
            <a:ext cx="100002" cy="23008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337CC43-4F6C-A774-6926-F3D087C38D89}"/>
              </a:ext>
            </a:extLst>
          </p:cNvPr>
          <p:cNvSpPr/>
          <p:nvPr/>
        </p:nvSpPr>
        <p:spPr>
          <a:xfrm>
            <a:off x="2659495" y="5438296"/>
            <a:ext cx="114185" cy="1221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436972E-6C1C-37C7-D31E-44163B59292B}"/>
              </a:ext>
            </a:extLst>
          </p:cNvPr>
          <p:cNvSpPr/>
          <p:nvPr/>
        </p:nvSpPr>
        <p:spPr>
          <a:xfrm>
            <a:off x="2750935" y="1079656"/>
            <a:ext cx="114185" cy="12219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452CF6-A8D9-2715-3711-3AE0F53D334E}"/>
              </a:ext>
            </a:extLst>
          </p:cNvPr>
          <p:cNvSpPr txBox="1"/>
          <p:nvPr/>
        </p:nvSpPr>
        <p:spPr>
          <a:xfrm>
            <a:off x="7051841" y="932755"/>
            <a:ext cx="41149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Manual Ticket Processing</a:t>
            </a:r>
            <a:endParaRPr 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5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4" grpId="0"/>
      <p:bldP spid="55" grpId="0"/>
      <p:bldP spid="56" grpId="0"/>
      <p:bldP spid="57" grpId="0"/>
      <p:bldP spid="64" grpId="0"/>
      <p:bldP spid="65" grpId="0"/>
      <p:bldP spid="6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1225513" y="1349175"/>
            <a:ext cx="9410774" cy="743494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1204685" y="855571"/>
            <a:ext cx="9510486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21971" y="1062567"/>
            <a:ext cx="8657744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10F450-2927-44D5-940D-B2422147550C}"/>
              </a:ext>
            </a:extLst>
          </p:cNvPr>
          <p:cNvGrpSpPr/>
          <p:nvPr/>
        </p:nvGrpSpPr>
        <p:grpSpPr>
          <a:xfrm>
            <a:off x="6665377" y="808455"/>
            <a:ext cx="2208628" cy="4712558"/>
            <a:chOff x="6679891" y="388313"/>
            <a:chExt cx="2208628" cy="4712558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16214F-E766-4B62-9E82-8040C5E96E93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094720-7C51-4532-8AE1-235B96FCE28E}"/>
                </a:ext>
              </a:extLst>
            </p:cNvPr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0066">
                    <a:alpha val="50000"/>
                  </a:srgbClr>
                </a:gs>
                <a:gs pos="100000">
                  <a:srgbClr val="CC00CC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DB7FCD-B0F9-4DE5-BD77-ABD0320C9B7C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EA17841-E8C7-40F1-996D-32016E82F0FB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085B4D-A1A9-4696-B928-149384449E98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660066"/>
                  </a:gs>
                  <a:gs pos="100000">
                    <a:srgbClr val="CC00CC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14B9F5-8F54-475D-8D32-5042F28DBA43}"/>
                </a:ext>
              </a:extLst>
            </p:cNvPr>
            <p:cNvCxnSpPr>
              <a:cxnSpLocks/>
              <a:stCxn id="34" idx="4"/>
              <a:endCxn id="22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D41BF1-B65C-4E42-B050-1A4A55E7E054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D65818-302D-465E-B1EC-0A491351A345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23C4DBF-7BD5-4D3A-A172-0F460697E89D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69E80C6-F659-4F10-BD85-5611702E25FD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Graphic 100" descr="Boardroom">
              <a:extLst>
                <a:ext uri="{FF2B5EF4-FFF2-40B4-BE49-F238E27FC236}">
                  <a16:creationId xmlns:a16="http://schemas.microsoft.com/office/drawing/2014/main" id="{939C7238-7507-4760-A22B-131B0846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8371" y="4161796"/>
              <a:ext cx="914400" cy="9144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90206DD-85E8-4D64-9D95-5F3A62FB1A94}"/>
                </a:ext>
              </a:extLst>
            </p:cNvPr>
            <p:cNvSpPr txBox="1"/>
            <p:nvPr/>
          </p:nvSpPr>
          <p:spPr>
            <a:xfrm>
              <a:off x="6969196" y="3323051"/>
              <a:ext cx="17005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Centralized Database Management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8482114" y="855571"/>
            <a:ext cx="2208628" cy="5326454"/>
            <a:chOff x="8496628" y="435429"/>
            <a:chExt cx="2208628" cy="532645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CCA6C05-9E12-4153-8A2C-8B007D98B6FA}"/>
                </a:ext>
              </a:extLst>
            </p:cNvPr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66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  <a:endCxn id="23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2A2AEA3-0A47-404D-BA63-A6A151284C7A}"/>
                </a:ext>
              </a:extLst>
            </p:cNvPr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58B8F7C-74DA-4C48-AF4F-AC70DAA0F081}"/>
                </a:ext>
              </a:extLst>
            </p:cNvPr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A0E65F2-9997-4D1C-84DC-F85F573B215D}"/>
                </a:ext>
              </a:extLst>
            </p:cNvPr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Graphic 104" descr="Presentation with media">
              <a:extLst>
                <a:ext uri="{FF2B5EF4-FFF2-40B4-BE49-F238E27FC236}">
                  <a16:creationId xmlns:a16="http://schemas.microsoft.com/office/drawing/2014/main" id="{A498FE51-820D-4997-9627-DE8C401E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2214" y="4717494"/>
              <a:ext cx="914400" cy="91440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617B1A-622D-4DC3-909F-3F23E8D088BD}"/>
                </a:ext>
              </a:extLst>
            </p:cNvPr>
            <p:cNvSpPr txBox="1"/>
            <p:nvPr/>
          </p:nvSpPr>
          <p:spPr>
            <a:xfrm>
              <a:off x="8850217" y="3967686"/>
              <a:ext cx="1700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User-Friendly Interfaces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8FA8295-C1A7-4773-88C6-725B3B35F50D}"/>
              </a:ext>
            </a:extLst>
          </p:cNvPr>
          <p:cNvGrpSpPr/>
          <p:nvPr/>
        </p:nvGrpSpPr>
        <p:grpSpPr>
          <a:xfrm>
            <a:off x="2931730" y="834943"/>
            <a:ext cx="2208628" cy="5188114"/>
            <a:chOff x="2946244" y="414801"/>
            <a:chExt cx="2208628" cy="518811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BE03DD-D845-433B-8D65-3F374AC9FB91}"/>
                </a:ext>
              </a:extLst>
            </p:cNvPr>
            <p:cNvSpPr/>
            <p:nvPr/>
          </p:nvSpPr>
          <p:spPr>
            <a:xfrm>
              <a:off x="4011925" y="3297855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9F9BD3-AFE2-479D-8EFA-651C98F06908}"/>
                </a:ext>
              </a:extLst>
            </p:cNvPr>
            <p:cNvSpPr/>
            <p:nvPr/>
          </p:nvSpPr>
          <p:spPr>
            <a:xfrm>
              <a:off x="2946244" y="3308817"/>
              <a:ext cx="2208628" cy="2208628"/>
            </a:xfrm>
            <a:custGeom>
              <a:avLst/>
              <a:gdLst>
                <a:gd name="connsiteX0" fmla="*/ 1104314 w 2208628"/>
                <a:gd name="connsiteY0" fmla="*/ 123187 h 2208628"/>
                <a:gd name="connsiteX1" fmla="*/ 996529 w 2208628"/>
                <a:gd name="connsiteY1" fmla="*/ 230972 h 2208628"/>
                <a:gd name="connsiteX2" fmla="*/ 1104314 w 2208628"/>
                <a:gd name="connsiteY2" fmla="*/ 338757 h 2208628"/>
                <a:gd name="connsiteX3" fmla="*/ 1212099 w 2208628"/>
                <a:gd name="connsiteY3" fmla="*/ 230972 h 2208628"/>
                <a:gd name="connsiteX4" fmla="*/ 1104314 w 2208628"/>
                <a:gd name="connsiteY4" fmla="*/ 12318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3187"/>
                  </a:moveTo>
                  <a:cubicBezTo>
                    <a:pt x="1044786" y="123187"/>
                    <a:pt x="996529" y="171444"/>
                    <a:pt x="996529" y="230972"/>
                  </a:cubicBezTo>
                  <a:cubicBezTo>
                    <a:pt x="996529" y="290500"/>
                    <a:pt x="1044786" y="338757"/>
                    <a:pt x="1104314" y="338757"/>
                  </a:cubicBezTo>
                  <a:cubicBezTo>
                    <a:pt x="1163842" y="338757"/>
                    <a:pt x="1212099" y="290500"/>
                    <a:pt x="1212099" y="230972"/>
                  </a:cubicBezTo>
                  <a:cubicBezTo>
                    <a:pt x="1212099" y="171444"/>
                    <a:pt x="1163842" y="123187"/>
                    <a:pt x="1104314" y="12318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9CC">
                    <a:alpha val="49804"/>
                  </a:srgbClr>
                </a:gs>
                <a:gs pos="100000">
                  <a:srgbClr val="00CCFF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0099CC"/>
                  </a:gs>
                  <a:gs pos="100000">
                    <a:srgbClr val="00CCFF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283ED2C-FB38-4E24-BB58-E4DD922AE5D3}"/>
                </a:ext>
              </a:extLst>
            </p:cNvPr>
            <p:cNvGrpSpPr/>
            <p:nvPr/>
          </p:nvGrpSpPr>
          <p:grpSpPr>
            <a:xfrm>
              <a:off x="3657625" y="414801"/>
              <a:ext cx="769257" cy="769257"/>
              <a:chOff x="3120599" y="400287"/>
              <a:chExt cx="769257" cy="76925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722BFA1-8133-4D7D-98FB-358C29FC0D02}"/>
                  </a:ext>
                </a:extLst>
              </p:cNvPr>
              <p:cNvSpPr/>
              <p:nvPr/>
            </p:nvSpPr>
            <p:spPr>
              <a:xfrm>
                <a:off x="3120599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46ADDB2-FE29-4DBC-9B09-410876138581}"/>
                  </a:ext>
                </a:extLst>
              </p:cNvPr>
              <p:cNvSpPr/>
              <p:nvPr/>
            </p:nvSpPr>
            <p:spPr>
              <a:xfrm>
                <a:off x="3295908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0099CC"/>
                  </a:gs>
                  <a:gs pos="100000">
                    <a:srgbClr val="00CCFF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0099CC"/>
                    </a:gs>
                    <a:gs pos="100000">
                      <a:srgbClr val="00CCFF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AB7DF42-404C-4667-ACEF-E1455B4B57F8}"/>
                </a:ext>
              </a:extLst>
            </p:cNvPr>
            <p:cNvCxnSpPr>
              <a:cxnSpLocks/>
              <a:stCxn id="30" idx="4"/>
              <a:endCxn id="19" idx="5"/>
            </p:cNvCxnSpPr>
            <p:nvPr/>
          </p:nvCxnSpPr>
          <p:spPr>
            <a:xfrm>
              <a:off x="4042254" y="1184058"/>
              <a:ext cx="8304" cy="2124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1654E2A-E43B-4221-AFC7-1E564C660AFB}"/>
                </a:ext>
              </a:extLst>
            </p:cNvPr>
            <p:cNvSpPr/>
            <p:nvPr/>
          </p:nvSpPr>
          <p:spPr>
            <a:xfrm>
              <a:off x="4043472" y="3302796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0A1992-ADCB-478E-ACC2-C977A99DD7AF}"/>
                </a:ext>
              </a:extLst>
            </p:cNvPr>
            <p:cNvSpPr/>
            <p:nvPr/>
          </p:nvSpPr>
          <p:spPr>
            <a:xfrm>
              <a:off x="4017767" y="328070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64F327D-3774-4617-B795-F3350EC95C25}"/>
                </a:ext>
              </a:extLst>
            </p:cNvPr>
            <p:cNvSpPr/>
            <p:nvPr/>
          </p:nvSpPr>
          <p:spPr>
            <a:xfrm>
              <a:off x="4024433" y="326165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B8EA1-3F30-4177-82AE-0C56809CBE97}"/>
                </a:ext>
              </a:extLst>
            </p:cNvPr>
            <p:cNvSpPr/>
            <p:nvPr/>
          </p:nvSpPr>
          <p:spPr>
            <a:xfrm>
              <a:off x="3168962" y="553191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Graphic 106" descr="Handshake">
              <a:extLst>
                <a:ext uri="{FF2B5EF4-FFF2-40B4-BE49-F238E27FC236}">
                  <a16:creationId xmlns:a16="http://schemas.microsoft.com/office/drawing/2014/main" id="{A0401EEF-0CEE-4134-9986-03D94A5E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9063" y="4683714"/>
              <a:ext cx="914400" cy="9144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CB114E-30DC-4937-915F-46F567371654}"/>
                </a:ext>
              </a:extLst>
            </p:cNvPr>
            <p:cNvSpPr txBox="1"/>
            <p:nvPr/>
          </p:nvSpPr>
          <p:spPr>
            <a:xfrm>
              <a:off x="3114140" y="3806414"/>
              <a:ext cx="18843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Flexible Showtime Scheduling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4503D-3E31-4501-ACC1-9E54432DCB14}"/>
              </a:ext>
            </a:extLst>
          </p:cNvPr>
          <p:cNvGrpSpPr/>
          <p:nvPr/>
        </p:nvGrpSpPr>
        <p:grpSpPr>
          <a:xfrm>
            <a:off x="4849776" y="779711"/>
            <a:ext cx="2208628" cy="5340577"/>
            <a:chOff x="4864290" y="359569"/>
            <a:chExt cx="2208628" cy="5340577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0055088-77BD-4D23-A1E1-B07EFB6D84D5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7E04C9-A934-4BBF-93A0-2A48D7BB8F9B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D0F899-833F-420E-82CB-CA929109DE37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6746E8F-9175-45A0-A65A-11E5F0492B2D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2897699-3D79-4867-97B6-52C3DCD0AE86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>
                      <a:lumMod val="88000"/>
                      <a:lumOff val="12000"/>
                    </a:srgbClr>
                  </a:gs>
                  <a:gs pos="100000">
                    <a:srgbClr val="FFCC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F36B1-C983-4D8D-A2BC-232598546795}"/>
                </a:ext>
              </a:extLst>
            </p:cNvPr>
            <p:cNvCxnSpPr>
              <a:cxnSpLocks/>
              <a:stCxn id="32" idx="4"/>
              <a:endCxn id="20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F28B970-B7D3-4943-A2E6-16F51889E37C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ECCF5FF-84C7-47BB-BCD9-02FEDF2DA590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27476EE-CF2F-4028-90E6-07F9ADE09488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52D426-5001-48C3-B633-FA67C69E28CE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Graphic 108" descr="Target Audience">
              <a:extLst>
                <a:ext uri="{FF2B5EF4-FFF2-40B4-BE49-F238E27FC236}">
                  <a16:creationId xmlns:a16="http://schemas.microsoft.com/office/drawing/2014/main" id="{B1DA00F4-A65E-4D6A-BD87-835A30D0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54363" y="4851291"/>
              <a:ext cx="786337" cy="78633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33EEB7-A335-44CA-B7DA-88683F00B158}"/>
                </a:ext>
              </a:extLst>
            </p:cNvPr>
            <p:cNvSpPr txBox="1"/>
            <p:nvPr/>
          </p:nvSpPr>
          <p:spPr>
            <a:xfrm>
              <a:off x="4902451" y="3921717"/>
              <a:ext cx="2114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Comprehensive Reporting and Analytics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217438" y="820429"/>
            <a:ext cx="2208628" cy="5714698"/>
            <a:chOff x="1231952" y="400287"/>
            <a:chExt cx="2208628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133609-A0B5-4EDE-943C-F54CE0DDB654}"/>
                </a:ext>
              </a:extLst>
            </p:cNvPr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D87A166-A63D-40E6-A1A5-C6B78D047052}"/>
                </a:ext>
              </a:extLst>
            </p:cNvPr>
            <p:cNvSpPr txBox="1"/>
            <p:nvPr/>
          </p:nvSpPr>
          <p:spPr>
            <a:xfrm>
              <a:off x="1231952" y="4321129"/>
              <a:ext cx="1974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Real-time Seat Reservation System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  <a:endCxn id="18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A01CA7-6449-460B-ACCF-C315808172CD}"/>
                </a:ext>
              </a:extLst>
            </p:cNvPr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3A24A7-874A-4143-807A-C35217BBCB01}"/>
                </a:ext>
              </a:extLst>
            </p:cNvPr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3C0446-6D36-4BBD-A0FD-4716481F8107}"/>
                </a:ext>
              </a:extLst>
            </p:cNvPr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Daily calendar">
              <a:extLst>
                <a:ext uri="{FF2B5EF4-FFF2-40B4-BE49-F238E27FC236}">
                  <a16:creationId xmlns:a16="http://schemas.microsoft.com/office/drawing/2014/main" id="{09ADB35B-0EA8-415A-A9D1-8A242382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39219" y="5201766"/>
              <a:ext cx="802298" cy="80229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02E7F7F-D50B-46A7-A3AB-3FAFEA0B1F03}"/>
              </a:ext>
            </a:extLst>
          </p:cNvPr>
          <p:cNvSpPr txBox="1"/>
          <p:nvPr/>
        </p:nvSpPr>
        <p:spPr>
          <a:xfrm>
            <a:off x="3846774" y="1149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Solution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FF"/>
            </a:gs>
            <a:gs pos="0">
              <a:srgbClr val="7030A0"/>
            </a:gs>
            <a:gs pos="68000">
              <a:srgbClr val="002060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65864-FFAE-51B5-23FC-690AD9B6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82D287-ED41-7349-EE87-F50FAA14B9C9}"/>
              </a:ext>
            </a:extLst>
          </p:cNvPr>
          <p:cNvSpPr/>
          <p:nvPr/>
        </p:nvSpPr>
        <p:spPr>
          <a:xfrm rot="5400000">
            <a:off x="6324480" y="-4494607"/>
            <a:ext cx="12285297" cy="9679100"/>
          </a:xfrm>
          <a:custGeom>
            <a:avLst/>
            <a:gdLst>
              <a:gd name="connsiteX0" fmla="*/ 9443049 w 12285297"/>
              <a:gd name="connsiteY0" fmla="*/ 6920821 h 9679100"/>
              <a:gd name="connsiteX1" fmla="*/ 10107228 w 12285297"/>
              <a:gd name="connsiteY1" fmla="*/ 5592465 h 9679100"/>
              <a:gd name="connsiteX2" fmla="*/ 11621119 w 12285297"/>
              <a:gd name="connsiteY2" fmla="*/ 5592465 h 9679100"/>
              <a:gd name="connsiteX3" fmla="*/ 12285297 w 12285297"/>
              <a:gd name="connsiteY3" fmla="*/ 6920821 h 9679100"/>
              <a:gd name="connsiteX4" fmla="*/ 11621119 w 12285297"/>
              <a:gd name="connsiteY4" fmla="*/ 8249177 h 9679100"/>
              <a:gd name="connsiteX5" fmla="*/ 10107228 w 12285297"/>
              <a:gd name="connsiteY5" fmla="*/ 8249177 h 9679100"/>
              <a:gd name="connsiteX6" fmla="*/ 9443048 w 12285297"/>
              <a:gd name="connsiteY6" fmla="*/ 1328356 h 9679100"/>
              <a:gd name="connsiteX7" fmla="*/ 10107227 w 12285297"/>
              <a:gd name="connsiteY7" fmla="*/ 0 h 9679100"/>
              <a:gd name="connsiteX8" fmla="*/ 11621118 w 12285297"/>
              <a:gd name="connsiteY8" fmla="*/ 0 h 9679100"/>
              <a:gd name="connsiteX9" fmla="*/ 12285296 w 12285297"/>
              <a:gd name="connsiteY9" fmla="*/ 1328356 h 9679100"/>
              <a:gd name="connsiteX10" fmla="*/ 11621118 w 12285297"/>
              <a:gd name="connsiteY10" fmla="*/ 2656712 h 9679100"/>
              <a:gd name="connsiteX11" fmla="*/ 10107227 w 12285297"/>
              <a:gd name="connsiteY11" fmla="*/ 2656712 h 9679100"/>
              <a:gd name="connsiteX12" fmla="*/ 9443048 w 12285297"/>
              <a:gd name="connsiteY12" fmla="*/ 4109117 h 9679100"/>
              <a:gd name="connsiteX13" fmla="*/ 10107227 w 12285297"/>
              <a:gd name="connsiteY13" fmla="*/ 2780761 h 9679100"/>
              <a:gd name="connsiteX14" fmla="*/ 11621118 w 12285297"/>
              <a:gd name="connsiteY14" fmla="*/ 2780761 h 9679100"/>
              <a:gd name="connsiteX15" fmla="*/ 12285296 w 12285297"/>
              <a:gd name="connsiteY15" fmla="*/ 4109117 h 9679100"/>
              <a:gd name="connsiteX16" fmla="*/ 11621118 w 12285297"/>
              <a:gd name="connsiteY16" fmla="*/ 5437473 h 9679100"/>
              <a:gd name="connsiteX17" fmla="*/ 10107227 w 12285297"/>
              <a:gd name="connsiteY17" fmla="*/ 5437473 h 9679100"/>
              <a:gd name="connsiteX18" fmla="*/ 7129179 w 12285297"/>
              <a:gd name="connsiteY18" fmla="*/ 5539040 h 9679100"/>
              <a:gd name="connsiteX19" fmla="*/ 7793358 w 12285297"/>
              <a:gd name="connsiteY19" fmla="*/ 4210684 h 9679100"/>
              <a:gd name="connsiteX20" fmla="*/ 9307249 w 12285297"/>
              <a:gd name="connsiteY20" fmla="*/ 4210684 h 9679100"/>
              <a:gd name="connsiteX21" fmla="*/ 9971427 w 12285297"/>
              <a:gd name="connsiteY21" fmla="*/ 5539040 h 9679100"/>
              <a:gd name="connsiteX22" fmla="*/ 9307249 w 12285297"/>
              <a:gd name="connsiteY22" fmla="*/ 6867396 h 9679100"/>
              <a:gd name="connsiteX23" fmla="*/ 7793358 w 12285297"/>
              <a:gd name="connsiteY23" fmla="*/ 6867396 h 9679100"/>
              <a:gd name="connsiteX24" fmla="*/ 7129179 w 12285297"/>
              <a:gd name="connsiteY24" fmla="*/ 8350744 h 9679100"/>
              <a:gd name="connsiteX25" fmla="*/ 7793358 w 12285297"/>
              <a:gd name="connsiteY25" fmla="*/ 7022388 h 9679100"/>
              <a:gd name="connsiteX26" fmla="*/ 9307249 w 12285297"/>
              <a:gd name="connsiteY26" fmla="*/ 7022388 h 9679100"/>
              <a:gd name="connsiteX27" fmla="*/ 9971427 w 12285297"/>
              <a:gd name="connsiteY27" fmla="*/ 8350744 h 9679100"/>
              <a:gd name="connsiteX28" fmla="*/ 9307249 w 12285297"/>
              <a:gd name="connsiteY28" fmla="*/ 9679100 h 9679100"/>
              <a:gd name="connsiteX29" fmla="*/ 7793358 w 12285297"/>
              <a:gd name="connsiteY29" fmla="*/ 9679100 h 9679100"/>
              <a:gd name="connsiteX30" fmla="*/ 7129178 w 12285297"/>
              <a:gd name="connsiteY30" fmla="*/ 2748566 h 9679100"/>
              <a:gd name="connsiteX31" fmla="*/ 7793357 w 12285297"/>
              <a:gd name="connsiteY31" fmla="*/ 1420210 h 9679100"/>
              <a:gd name="connsiteX32" fmla="*/ 9307248 w 12285297"/>
              <a:gd name="connsiteY32" fmla="*/ 1420210 h 9679100"/>
              <a:gd name="connsiteX33" fmla="*/ 9971426 w 12285297"/>
              <a:gd name="connsiteY33" fmla="*/ 2748566 h 9679100"/>
              <a:gd name="connsiteX34" fmla="*/ 9307248 w 12285297"/>
              <a:gd name="connsiteY34" fmla="*/ 4076922 h 9679100"/>
              <a:gd name="connsiteX35" fmla="*/ 7793357 w 12285297"/>
              <a:gd name="connsiteY35" fmla="*/ 4076922 h 9679100"/>
              <a:gd name="connsiteX36" fmla="*/ 4798321 w 12285297"/>
              <a:gd name="connsiteY36" fmla="*/ 1358146 h 9679100"/>
              <a:gd name="connsiteX37" fmla="*/ 5462500 w 12285297"/>
              <a:gd name="connsiteY37" fmla="*/ 29790 h 9679100"/>
              <a:gd name="connsiteX38" fmla="*/ 6976390 w 12285297"/>
              <a:gd name="connsiteY38" fmla="*/ 29790 h 9679100"/>
              <a:gd name="connsiteX39" fmla="*/ 7640568 w 12285297"/>
              <a:gd name="connsiteY39" fmla="*/ 1358146 h 9679100"/>
              <a:gd name="connsiteX40" fmla="*/ 6976390 w 12285297"/>
              <a:gd name="connsiteY40" fmla="*/ 2686502 h 9679100"/>
              <a:gd name="connsiteX41" fmla="*/ 5462500 w 12285297"/>
              <a:gd name="connsiteY41" fmla="*/ 2686502 h 9679100"/>
              <a:gd name="connsiteX42" fmla="*/ 4779542 w 12285297"/>
              <a:gd name="connsiteY42" fmla="*/ 4168776 h 9679100"/>
              <a:gd name="connsiteX43" fmla="*/ 5443720 w 12285297"/>
              <a:gd name="connsiteY43" fmla="*/ 2840420 h 9679100"/>
              <a:gd name="connsiteX44" fmla="*/ 6957611 w 12285297"/>
              <a:gd name="connsiteY44" fmla="*/ 2840420 h 9679100"/>
              <a:gd name="connsiteX45" fmla="*/ 7621789 w 12285297"/>
              <a:gd name="connsiteY45" fmla="*/ 4168776 h 9679100"/>
              <a:gd name="connsiteX46" fmla="*/ 6957611 w 12285297"/>
              <a:gd name="connsiteY46" fmla="*/ 5497132 h 9679100"/>
              <a:gd name="connsiteX47" fmla="*/ 5443720 w 12285297"/>
              <a:gd name="connsiteY47" fmla="*/ 5497132 h 9679100"/>
              <a:gd name="connsiteX48" fmla="*/ 4779542 w 12285297"/>
              <a:gd name="connsiteY48" fmla="*/ 6952531 h 9679100"/>
              <a:gd name="connsiteX49" fmla="*/ 5443720 w 12285297"/>
              <a:gd name="connsiteY49" fmla="*/ 5624175 h 9679100"/>
              <a:gd name="connsiteX50" fmla="*/ 6957611 w 12285297"/>
              <a:gd name="connsiteY50" fmla="*/ 5624175 h 9679100"/>
              <a:gd name="connsiteX51" fmla="*/ 7621789 w 12285297"/>
              <a:gd name="connsiteY51" fmla="*/ 6952531 h 9679100"/>
              <a:gd name="connsiteX52" fmla="*/ 6957611 w 12285297"/>
              <a:gd name="connsiteY52" fmla="*/ 8280887 h 9679100"/>
              <a:gd name="connsiteX53" fmla="*/ 5443720 w 12285297"/>
              <a:gd name="connsiteY53" fmla="*/ 8280887 h 9679100"/>
              <a:gd name="connsiteX54" fmla="*/ 2484452 w 12285297"/>
              <a:gd name="connsiteY54" fmla="*/ 8347383 h 9679100"/>
              <a:gd name="connsiteX55" fmla="*/ 3148631 w 12285297"/>
              <a:gd name="connsiteY55" fmla="*/ 7019027 h 9679100"/>
              <a:gd name="connsiteX56" fmla="*/ 4662521 w 12285297"/>
              <a:gd name="connsiteY56" fmla="*/ 7019027 h 9679100"/>
              <a:gd name="connsiteX57" fmla="*/ 5326699 w 12285297"/>
              <a:gd name="connsiteY57" fmla="*/ 8347383 h 9679100"/>
              <a:gd name="connsiteX58" fmla="*/ 4662521 w 12285297"/>
              <a:gd name="connsiteY58" fmla="*/ 9675739 h 9679100"/>
              <a:gd name="connsiteX59" fmla="*/ 3148631 w 12285297"/>
              <a:gd name="connsiteY59" fmla="*/ 9675739 h 9679100"/>
              <a:gd name="connsiteX60" fmla="*/ 2484451 w 12285297"/>
              <a:gd name="connsiteY60" fmla="*/ 2748566 h 9679100"/>
              <a:gd name="connsiteX61" fmla="*/ 3148631 w 12285297"/>
              <a:gd name="connsiteY61" fmla="*/ 1420210 h 9679100"/>
              <a:gd name="connsiteX62" fmla="*/ 4662521 w 12285297"/>
              <a:gd name="connsiteY62" fmla="*/ 1420210 h 9679100"/>
              <a:gd name="connsiteX63" fmla="*/ 5326699 w 12285297"/>
              <a:gd name="connsiteY63" fmla="*/ 2748566 h 9679100"/>
              <a:gd name="connsiteX64" fmla="*/ 4662521 w 12285297"/>
              <a:gd name="connsiteY64" fmla="*/ 4076922 h 9679100"/>
              <a:gd name="connsiteX65" fmla="*/ 3148631 w 12285297"/>
              <a:gd name="connsiteY65" fmla="*/ 4076922 h 9679100"/>
              <a:gd name="connsiteX66" fmla="*/ 2484451 w 12285297"/>
              <a:gd name="connsiteY66" fmla="*/ 5538270 h 9679100"/>
              <a:gd name="connsiteX67" fmla="*/ 3148631 w 12285297"/>
              <a:gd name="connsiteY67" fmla="*/ 4209914 h 9679100"/>
              <a:gd name="connsiteX68" fmla="*/ 4662521 w 12285297"/>
              <a:gd name="connsiteY68" fmla="*/ 4209914 h 9679100"/>
              <a:gd name="connsiteX69" fmla="*/ 5326699 w 12285297"/>
              <a:gd name="connsiteY69" fmla="*/ 5538270 h 9679100"/>
              <a:gd name="connsiteX70" fmla="*/ 4662521 w 12285297"/>
              <a:gd name="connsiteY70" fmla="*/ 6866626 h 9679100"/>
              <a:gd name="connsiteX71" fmla="*/ 3148631 w 12285297"/>
              <a:gd name="connsiteY71" fmla="*/ 6866626 h 9679100"/>
              <a:gd name="connsiteX72" fmla="*/ 33974 w 12285297"/>
              <a:gd name="connsiteY72" fmla="*/ 1377351 h 9679100"/>
              <a:gd name="connsiteX73" fmla="*/ 698153 w 12285297"/>
              <a:gd name="connsiteY73" fmla="*/ 48995 h 9679100"/>
              <a:gd name="connsiteX74" fmla="*/ 2399613 w 12285297"/>
              <a:gd name="connsiteY74" fmla="*/ 48995 h 9679100"/>
              <a:gd name="connsiteX75" fmla="*/ 3063791 w 12285297"/>
              <a:gd name="connsiteY75" fmla="*/ 1377351 h 9679100"/>
              <a:gd name="connsiteX76" fmla="*/ 2399613 w 12285297"/>
              <a:gd name="connsiteY76" fmla="*/ 2705707 h 9679100"/>
              <a:gd name="connsiteX77" fmla="*/ 698153 w 12285297"/>
              <a:gd name="connsiteY77" fmla="*/ 2705707 h 9679100"/>
              <a:gd name="connsiteX78" fmla="*/ 33974 w 12285297"/>
              <a:gd name="connsiteY78" fmla="*/ 4167055 h 9679100"/>
              <a:gd name="connsiteX79" fmla="*/ 698153 w 12285297"/>
              <a:gd name="connsiteY79" fmla="*/ 2838699 h 9679100"/>
              <a:gd name="connsiteX80" fmla="*/ 2399613 w 12285297"/>
              <a:gd name="connsiteY80" fmla="*/ 2838699 h 9679100"/>
              <a:gd name="connsiteX81" fmla="*/ 3063791 w 12285297"/>
              <a:gd name="connsiteY81" fmla="*/ 4167055 h 9679100"/>
              <a:gd name="connsiteX82" fmla="*/ 2399613 w 12285297"/>
              <a:gd name="connsiteY82" fmla="*/ 5495411 h 9679100"/>
              <a:gd name="connsiteX83" fmla="*/ 698153 w 12285297"/>
              <a:gd name="connsiteY83" fmla="*/ 5495411 h 9679100"/>
              <a:gd name="connsiteX84" fmla="*/ 0 w 12285297"/>
              <a:gd name="connsiteY84" fmla="*/ 6929855 h 9679100"/>
              <a:gd name="connsiteX85" fmla="*/ 664178 w 12285297"/>
              <a:gd name="connsiteY85" fmla="*/ 5601499 h 9679100"/>
              <a:gd name="connsiteX86" fmla="*/ 2365638 w 12285297"/>
              <a:gd name="connsiteY86" fmla="*/ 5601499 h 9679100"/>
              <a:gd name="connsiteX87" fmla="*/ 3029816 w 12285297"/>
              <a:gd name="connsiteY87" fmla="*/ 6929855 h 9679100"/>
              <a:gd name="connsiteX88" fmla="*/ 2365638 w 12285297"/>
              <a:gd name="connsiteY88" fmla="*/ 8258212 h 9679100"/>
              <a:gd name="connsiteX89" fmla="*/ 664178 w 12285297"/>
              <a:gd name="connsiteY89" fmla="*/ 8258212 h 96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285297" h="9679100">
                <a:moveTo>
                  <a:pt x="9443049" y="6920821"/>
                </a:moveTo>
                <a:lnTo>
                  <a:pt x="10107228" y="5592465"/>
                </a:lnTo>
                <a:lnTo>
                  <a:pt x="11621119" y="5592465"/>
                </a:lnTo>
                <a:lnTo>
                  <a:pt x="12285297" y="6920821"/>
                </a:lnTo>
                <a:lnTo>
                  <a:pt x="11621119" y="8249177"/>
                </a:lnTo>
                <a:lnTo>
                  <a:pt x="10107228" y="8249177"/>
                </a:lnTo>
                <a:close/>
                <a:moveTo>
                  <a:pt x="9443048" y="1328356"/>
                </a:moveTo>
                <a:lnTo>
                  <a:pt x="10107227" y="0"/>
                </a:lnTo>
                <a:lnTo>
                  <a:pt x="11621118" y="0"/>
                </a:lnTo>
                <a:lnTo>
                  <a:pt x="12285296" y="1328356"/>
                </a:lnTo>
                <a:lnTo>
                  <a:pt x="11621118" y="2656712"/>
                </a:lnTo>
                <a:lnTo>
                  <a:pt x="10107227" y="2656712"/>
                </a:lnTo>
                <a:close/>
                <a:moveTo>
                  <a:pt x="9443048" y="4109117"/>
                </a:moveTo>
                <a:lnTo>
                  <a:pt x="10107227" y="2780761"/>
                </a:lnTo>
                <a:lnTo>
                  <a:pt x="11621118" y="2780761"/>
                </a:lnTo>
                <a:lnTo>
                  <a:pt x="12285296" y="4109117"/>
                </a:lnTo>
                <a:lnTo>
                  <a:pt x="11621118" y="5437473"/>
                </a:lnTo>
                <a:lnTo>
                  <a:pt x="10107227" y="5437473"/>
                </a:lnTo>
                <a:close/>
                <a:moveTo>
                  <a:pt x="7129179" y="5539040"/>
                </a:moveTo>
                <a:lnTo>
                  <a:pt x="7793358" y="4210684"/>
                </a:lnTo>
                <a:lnTo>
                  <a:pt x="9307249" y="4210684"/>
                </a:lnTo>
                <a:lnTo>
                  <a:pt x="9971427" y="5539040"/>
                </a:lnTo>
                <a:lnTo>
                  <a:pt x="9307249" y="6867396"/>
                </a:lnTo>
                <a:lnTo>
                  <a:pt x="7793358" y="6867396"/>
                </a:lnTo>
                <a:close/>
                <a:moveTo>
                  <a:pt x="7129179" y="8350744"/>
                </a:moveTo>
                <a:lnTo>
                  <a:pt x="7793358" y="7022388"/>
                </a:lnTo>
                <a:lnTo>
                  <a:pt x="9307249" y="7022388"/>
                </a:lnTo>
                <a:lnTo>
                  <a:pt x="9971427" y="8350744"/>
                </a:lnTo>
                <a:lnTo>
                  <a:pt x="9307249" y="9679100"/>
                </a:lnTo>
                <a:lnTo>
                  <a:pt x="7793358" y="9679100"/>
                </a:lnTo>
                <a:close/>
                <a:moveTo>
                  <a:pt x="7129178" y="2748566"/>
                </a:moveTo>
                <a:lnTo>
                  <a:pt x="7793357" y="1420210"/>
                </a:lnTo>
                <a:lnTo>
                  <a:pt x="9307248" y="1420210"/>
                </a:lnTo>
                <a:lnTo>
                  <a:pt x="9971426" y="2748566"/>
                </a:lnTo>
                <a:lnTo>
                  <a:pt x="9307248" y="4076922"/>
                </a:lnTo>
                <a:lnTo>
                  <a:pt x="7793357" y="4076922"/>
                </a:lnTo>
                <a:close/>
                <a:moveTo>
                  <a:pt x="4798321" y="1358146"/>
                </a:moveTo>
                <a:lnTo>
                  <a:pt x="5462500" y="29790"/>
                </a:lnTo>
                <a:lnTo>
                  <a:pt x="6976390" y="29790"/>
                </a:lnTo>
                <a:lnTo>
                  <a:pt x="7640568" y="1358146"/>
                </a:lnTo>
                <a:lnTo>
                  <a:pt x="6976390" y="2686502"/>
                </a:lnTo>
                <a:lnTo>
                  <a:pt x="5462500" y="2686502"/>
                </a:lnTo>
                <a:close/>
                <a:moveTo>
                  <a:pt x="4779542" y="4168776"/>
                </a:moveTo>
                <a:lnTo>
                  <a:pt x="5443720" y="2840420"/>
                </a:lnTo>
                <a:lnTo>
                  <a:pt x="6957611" y="2840420"/>
                </a:lnTo>
                <a:lnTo>
                  <a:pt x="7621789" y="4168776"/>
                </a:lnTo>
                <a:lnTo>
                  <a:pt x="6957611" y="5497132"/>
                </a:lnTo>
                <a:lnTo>
                  <a:pt x="5443720" y="5497132"/>
                </a:lnTo>
                <a:close/>
                <a:moveTo>
                  <a:pt x="4779542" y="6952531"/>
                </a:moveTo>
                <a:lnTo>
                  <a:pt x="5443720" y="5624175"/>
                </a:lnTo>
                <a:lnTo>
                  <a:pt x="6957611" y="5624175"/>
                </a:lnTo>
                <a:lnTo>
                  <a:pt x="7621789" y="6952531"/>
                </a:lnTo>
                <a:lnTo>
                  <a:pt x="6957611" y="8280887"/>
                </a:lnTo>
                <a:lnTo>
                  <a:pt x="5443720" y="8280887"/>
                </a:lnTo>
                <a:close/>
                <a:moveTo>
                  <a:pt x="2484452" y="8347383"/>
                </a:moveTo>
                <a:lnTo>
                  <a:pt x="3148631" y="7019027"/>
                </a:lnTo>
                <a:lnTo>
                  <a:pt x="4662521" y="7019027"/>
                </a:lnTo>
                <a:lnTo>
                  <a:pt x="5326699" y="8347383"/>
                </a:lnTo>
                <a:lnTo>
                  <a:pt x="4662521" y="9675739"/>
                </a:lnTo>
                <a:lnTo>
                  <a:pt x="3148631" y="9675739"/>
                </a:lnTo>
                <a:close/>
                <a:moveTo>
                  <a:pt x="2484451" y="2748566"/>
                </a:moveTo>
                <a:lnTo>
                  <a:pt x="3148631" y="1420210"/>
                </a:lnTo>
                <a:lnTo>
                  <a:pt x="4662521" y="1420210"/>
                </a:lnTo>
                <a:lnTo>
                  <a:pt x="5326699" y="2748566"/>
                </a:lnTo>
                <a:lnTo>
                  <a:pt x="4662521" y="4076922"/>
                </a:lnTo>
                <a:lnTo>
                  <a:pt x="3148631" y="4076922"/>
                </a:lnTo>
                <a:close/>
                <a:moveTo>
                  <a:pt x="2484451" y="5538270"/>
                </a:moveTo>
                <a:lnTo>
                  <a:pt x="3148631" y="4209914"/>
                </a:lnTo>
                <a:lnTo>
                  <a:pt x="4662521" y="4209914"/>
                </a:lnTo>
                <a:lnTo>
                  <a:pt x="5326699" y="5538270"/>
                </a:lnTo>
                <a:lnTo>
                  <a:pt x="4662521" y="6866626"/>
                </a:lnTo>
                <a:lnTo>
                  <a:pt x="3148631" y="6866626"/>
                </a:lnTo>
                <a:close/>
                <a:moveTo>
                  <a:pt x="33974" y="1377351"/>
                </a:moveTo>
                <a:lnTo>
                  <a:pt x="698153" y="48995"/>
                </a:lnTo>
                <a:lnTo>
                  <a:pt x="2399613" y="48995"/>
                </a:lnTo>
                <a:lnTo>
                  <a:pt x="3063791" y="1377351"/>
                </a:lnTo>
                <a:lnTo>
                  <a:pt x="2399613" y="2705707"/>
                </a:lnTo>
                <a:lnTo>
                  <a:pt x="698153" y="2705707"/>
                </a:lnTo>
                <a:close/>
                <a:moveTo>
                  <a:pt x="33974" y="4167055"/>
                </a:moveTo>
                <a:lnTo>
                  <a:pt x="698153" y="2838699"/>
                </a:lnTo>
                <a:lnTo>
                  <a:pt x="2399613" y="2838699"/>
                </a:lnTo>
                <a:lnTo>
                  <a:pt x="3063791" y="4167055"/>
                </a:lnTo>
                <a:lnTo>
                  <a:pt x="2399613" y="5495411"/>
                </a:lnTo>
                <a:lnTo>
                  <a:pt x="698153" y="5495411"/>
                </a:lnTo>
                <a:close/>
                <a:moveTo>
                  <a:pt x="0" y="6929855"/>
                </a:moveTo>
                <a:lnTo>
                  <a:pt x="664178" y="5601499"/>
                </a:lnTo>
                <a:lnTo>
                  <a:pt x="2365638" y="5601499"/>
                </a:lnTo>
                <a:lnTo>
                  <a:pt x="3029816" y="6929855"/>
                </a:lnTo>
                <a:lnTo>
                  <a:pt x="2365638" y="8258212"/>
                </a:lnTo>
                <a:lnTo>
                  <a:pt x="664178" y="8258212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effectLst>
            <a:outerShdw blurRad="1524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BDCAFC33-C651-50F5-D92C-CEC250D5039E}"/>
              </a:ext>
            </a:extLst>
          </p:cNvPr>
          <p:cNvSpPr/>
          <p:nvPr/>
        </p:nvSpPr>
        <p:spPr>
          <a:xfrm rot="5400000">
            <a:off x="9680356" y="4822054"/>
            <a:ext cx="2871254" cy="2650357"/>
          </a:xfrm>
          <a:prstGeom prst="hexagon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DD2FB03-EA5D-1B09-B493-F4B472534716}"/>
              </a:ext>
            </a:extLst>
          </p:cNvPr>
          <p:cNvSpPr/>
          <p:nvPr/>
        </p:nvSpPr>
        <p:spPr>
          <a:xfrm rot="5400000">
            <a:off x="13438415" y="4728050"/>
            <a:ext cx="1005905" cy="973015"/>
          </a:xfrm>
          <a:prstGeom prst="hexagon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811CA7E-5085-E30F-4165-2197902D09FC}"/>
              </a:ext>
            </a:extLst>
          </p:cNvPr>
          <p:cNvSpPr/>
          <p:nvPr/>
        </p:nvSpPr>
        <p:spPr>
          <a:xfrm>
            <a:off x="-3967420" y="-4140525"/>
            <a:ext cx="3147138" cy="2097336"/>
          </a:xfrm>
          <a:custGeom>
            <a:avLst/>
            <a:gdLst>
              <a:gd name="connsiteX0" fmla="*/ 2411808 w 3147138"/>
              <a:gd name="connsiteY0" fmla="*/ 0 h 2097336"/>
              <a:gd name="connsiteX1" fmla="*/ 2661120 w 3147138"/>
              <a:gd name="connsiteY1" fmla="*/ 12589 h 2097336"/>
              <a:gd name="connsiteX2" fmla="*/ 2752872 w 3147138"/>
              <a:gd name="connsiteY2" fmla="*/ 26592 h 2097336"/>
              <a:gd name="connsiteX3" fmla="*/ 2822938 w 3147138"/>
              <a:gd name="connsiteY3" fmla="*/ 64623 h 2097336"/>
              <a:gd name="connsiteX4" fmla="*/ 3147138 w 3147138"/>
              <a:gd name="connsiteY4" fmla="*/ 674370 h 2097336"/>
              <a:gd name="connsiteX5" fmla="*/ 3147138 w 3147138"/>
              <a:gd name="connsiteY5" fmla="*/ 1703070 h 2097336"/>
              <a:gd name="connsiteX6" fmla="*/ 1676478 w 3147138"/>
              <a:gd name="connsiteY6" fmla="*/ 1703070 h 2097336"/>
              <a:gd name="connsiteX7" fmla="*/ 647778 w 3147138"/>
              <a:gd name="connsiteY7" fmla="*/ 1703070 h 2097336"/>
              <a:gd name="connsiteX8" fmla="*/ 38031 w 3147138"/>
              <a:gd name="connsiteY8" fmla="*/ 2027270 h 2097336"/>
              <a:gd name="connsiteX9" fmla="*/ 0 w 3147138"/>
              <a:gd name="connsiteY9" fmla="*/ 2097336 h 2097336"/>
              <a:gd name="connsiteX10" fmla="*/ 22948 w 3147138"/>
              <a:gd name="connsiteY10" fmla="*/ 1946977 h 2097336"/>
              <a:gd name="connsiteX11" fmla="*/ 1920385 w 3147138"/>
              <a:gd name="connsiteY11" fmla="*/ 49540 h 2097336"/>
              <a:gd name="connsiteX12" fmla="*/ 2070744 w 3147138"/>
              <a:gd name="connsiteY12" fmla="*/ 26592 h 2097336"/>
              <a:gd name="connsiteX13" fmla="*/ 2162496 w 3147138"/>
              <a:gd name="connsiteY13" fmla="*/ 12589 h 2097336"/>
              <a:gd name="connsiteX14" fmla="*/ 2411808 w 3147138"/>
              <a:gd name="connsiteY14" fmla="*/ 0 h 209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47138" h="2097336">
                <a:moveTo>
                  <a:pt x="2411808" y="0"/>
                </a:moveTo>
                <a:cubicBezTo>
                  <a:pt x="2495976" y="0"/>
                  <a:pt x="2579149" y="4265"/>
                  <a:pt x="2661120" y="12589"/>
                </a:cubicBezTo>
                <a:lnTo>
                  <a:pt x="2752872" y="26592"/>
                </a:lnTo>
                <a:lnTo>
                  <a:pt x="2822938" y="64623"/>
                </a:lnTo>
                <a:cubicBezTo>
                  <a:pt x="3018537" y="196767"/>
                  <a:pt x="3147138" y="420550"/>
                  <a:pt x="3147138" y="674370"/>
                </a:cubicBezTo>
                <a:lnTo>
                  <a:pt x="3147138" y="1703070"/>
                </a:lnTo>
                <a:lnTo>
                  <a:pt x="1676478" y="1703070"/>
                </a:lnTo>
                <a:lnTo>
                  <a:pt x="647778" y="1703070"/>
                </a:lnTo>
                <a:cubicBezTo>
                  <a:pt x="393958" y="1703070"/>
                  <a:pt x="170175" y="1831671"/>
                  <a:pt x="38031" y="2027270"/>
                </a:cubicBezTo>
                <a:lnTo>
                  <a:pt x="0" y="2097336"/>
                </a:lnTo>
                <a:lnTo>
                  <a:pt x="22948" y="1946977"/>
                </a:lnTo>
                <a:cubicBezTo>
                  <a:pt x="217838" y="994574"/>
                  <a:pt x="967982" y="244430"/>
                  <a:pt x="1920385" y="49540"/>
                </a:cubicBezTo>
                <a:lnTo>
                  <a:pt x="2070744" y="26592"/>
                </a:lnTo>
                <a:lnTo>
                  <a:pt x="2162496" y="12589"/>
                </a:lnTo>
                <a:cubicBezTo>
                  <a:pt x="2244468" y="4265"/>
                  <a:pt x="2327640" y="0"/>
                  <a:pt x="2411808" y="0"/>
                </a:cubicBezTo>
                <a:close/>
              </a:path>
            </a:pathLst>
          </a:custGeom>
          <a:gradFill flip="none" rotWithShape="1">
            <a:gsLst>
              <a:gs pos="1000">
                <a:srgbClr val="C00000"/>
              </a:gs>
              <a:gs pos="100000">
                <a:schemeClr val="tx1"/>
              </a:gs>
              <a:gs pos="81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572DBCF-DF67-F6A2-0212-96BDCC373A2B}"/>
              </a:ext>
            </a:extLst>
          </p:cNvPr>
          <p:cNvSpPr/>
          <p:nvPr/>
        </p:nvSpPr>
        <p:spPr>
          <a:xfrm>
            <a:off x="-3193689" y="9309532"/>
            <a:ext cx="2097336" cy="3147138"/>
          </a:xfrm>
          <a:custGeom>
            <a:avLst/>
            <a:gdLst>
              <a:gd name="connsiteX0" fmla="*/ 674370 w 2097336"/>
              <a:gd name="connsiteY0" fmla="*/ 0 h 3147138"/>
              <a:gd name="connsiteX1" fmla="*/ 1703070 w 2097336"/>
              <a:gd name="connsiteY1" fmla="*/ 0 h 3147138"/>
              <a:gd name="connsiteX2" fmla="*/ 1703070 w 2097336"/>
              <a:gd name="connsiteY2" fmla="*/ 1470660 h 3147138"/>
              <a:gd name="connsiteX3" fmla="*/ 1703070 w 2097336"/>
              <a:gd name="connsiteY3" fmla="*/ 2499360 h 3147138"/>
              <a:gd name="connsiteX4" fmla="*/ 2027270 w 2097336"/>
              <a:gd name="connsiteY4" fmla="*/ 3109107 h 3147138"/>
              <a:gd name="connsiteX5" fmla="*/ 2097336 w 2097336"/>
              <a:gd name="connsiteY5" fmla="*/ 3147138 h 3147138"/>
              <a:gd name="connsiteX6" fmla="*/ 1946977 w 2097336"/>
              <a:gd name="connsiteY6" fmla="*/ 3124190 h 3147138"/>
              <a:gd name="connsiteX7" fmla="*/ 49540 w 2097336"/>
              <a:gd name="connsiteY7" fmla="*/ 1226753 h 3147138"/>
              <a:gd name="connsiteX8" fmla="*/ 26592 w 2097336"/>
              <a:gd name="connsiteY8" fmla="*/ 1076394 h 3147138"/>
              <a:gd name="connsiteX9" fmla="*/ 12589 w 2097336"/>
              <a:gd name="connsiteY9" fmla="*/ 984642 h 3147138"/>
              <a:gd name="connsiteX10" fmla="*/ 0 w 2097336"/>
              <a:gd name="connsiteY10" fmla="*/ 735330 h 3147138"/>
              <a:gd name="connsiteX11" fmla="*/ 12589 w 2097336"/>
              <a:gd name="connsiteY11" fmla="*/ 486018 h 3147138"/>
              <a:gd name="connsiteX12" fmla="*/ 26592 w 2097336"/>
              <a:gd name="connsiteY12" fmla="*/ 394266 h 3147138"/>
              <a:gd name="connsiteX13" fmla="*/ 64623 w 2097336"/>
              <a:gd name="connsiteY13" fmla="*/ 324200 h 3147138"/>
              <a:gd name="connsiteX14" fmla="*/ 674370 w 2097336"/>
              <a:gd name="connsiteY14" fmla="*/ 0 h 314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7336" h="3147138">
                <a:moveTo>
                  <a:pt x="674370" y="0"/>
                </a:moveTo>
                <a:lnTo>
                  <a:pt x="1703070" y="0"/>
                </a:lnTo>
                <a:lnTo>
                  <a:pt x="1703070" y="1470660"/>
                </a:lnTo>
                <a:lnTo>
                  <a:pt x="1703070" y="2499360"/>
                </a:lnTo>
                <a:cubicBezTo>
                  <a:pt x="1703070" y="2753180"/>
                  <a:pt x="1831671" y="2976964"/>
                  <a:pt x="2027270" y="3109107"/>
                </a:cubicBezTo>
                <a:lnTo>
                  <a:pt x="2097336" y="3147138"/>
                </a:lnTo>
                <a:lnTo>
                  <a:pt x="1946977" y="3124190"/>
                </a:lnTo>
                <a:cubicBezTo>
                  <a:pt x="994574" y="2929301"/>
                  <a:pt x="244430" y="2179157"/>
                  <a:pt x="49540" y="1226753"/>
                </a:cubicBezTo>
                <a:lnTo>
                  <a:pt x="26592" y="1076394"/>
                </a:lnTo>
                <a:lnTo>
                  <a:pt x="12589" y="984642"/>
                </a:lnTo>
                <a:cubicBezTo>
                  <a:pt x="4265" y="902670"/>
                  <a:pt x="0" y="819498"/>
                  <a:pt x="0" y="735330"/>
                </a:cubicBezTo>
                <a:cubicBezTo>
                  <a:pt x="0" y="651162"/>
                  <a:pt x="4265" y="567990"/>
                  <a:pt x="12589" y="486018"/>
                </a:cubicBezTo>
                <a:lnTo>
                  <a:pt x="26592" y="394266"/>
                </a:lnTo>
                <a:lnTo>
                  <a:pt x="64623" y="324200"/>
                </a:lnTo>
                <a:cubicBezTo>
                  <a:pt x="196767" y="128601"/>
                  <a:pt x="420550" y="0"/>
                  <a:pt x="674370" y="0"/>
                </a:cubicBezTo>
                <a:close/>
              </a:path>
            </a:pathLst>
          </a:custGeom>
          <a:gradFill flip="none" rotWithShape="1">
            <a:gsLst>
              <a:gs pos="1000">
                <a:srgbClr val="C00000"/>
              </a:gs>
              <a:gs pos="100000">
                <a:schemeClr val="tx1"/>
              </a:gs>
              <a:gs pos="81000">
                <a:schemeClr val="tx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25069F-2ACA-ABCD-D69F-BDE669F806F9}"/>
              </a:ext>
            </a:extLst>
          </p:cNvPr>
          <p:cNvSpPr/>
          <p:nvPr/>
        </p:nvSpPr>
        <p:spPr>
          <a:xfrm>
            <a:off x="13817884" y="-4140525"/>
            <a:ext cx="2097336" cy="3147138"/>
          </a:xfrm>
          <a:custGeom>
            <a:avLst/>
            <a:gdLst>
              <a:gd name="connsiteX0" fmla="*/ 0 w 2097336"/>
              <a:gd name="connsiteY0" fmla="*/ 0 h 3147138"/>
              <a:gd name="connsiteX1" fmla="*/ 150359 w 2097336"/>
              <a:gd name="connsiteY1" fmla="*/ 22948 h 3147138"/>
              <a:gd name="connsiteX2" fmla="*/ 2047796 w 2097336"/>
              <a:gd name="connsiteY2" fmla="*/ 1920385 h 3147138"/>
              <a:gd name="connsiteX3" fmla="*/ 2070744 w 2097336"/>
              <a:gd name="connsiteY3" fmla="*/ 2070744 h 3147138"/>
              <a:gd name="connsiteX4" fmla="*/ 2084747 w 2097336"/>
              <a:gd name="connsiteY4" fmla="*/ 2162496 h 3147138"/>
              <a:gd name="connsiteX5" fmla="*/ 2097336 w 2097336"/>
              <a:gd name="connsiteY5" fmla="*/ 2411808 h 3147138"/>
              <a:gd name="connsiteX6" fmla="*/ 2084747 w 2097336"/>
              <a:gd name="connsiteY6" fmla="*/ 2661120 h 3147138"/>
              <a:gd name="connsiteX7" fmla="*/ 2070744 w 2097336"/>
              <a:gd name="connsiteY7" fmla="*/ 2752872 h 3147138"/>
              <a:gd name="connsiteX8" fmla="*/ 2032713 w 2097336"/>
              <a:gd name="connsiteY8" fmla="*/ 2822938 h 3147138"/>
              <a:gd name="connsiteX9" fmla="*/ 1422966 w 2097336"/>
              <a:gd name="connsiteY9" fmla="*/ 3147138 h 3147138"/>
              <a:gd name="connsiteX10" fmla="*/ 394266 w 2097336"/>
              <a:gd name="connsiteY10" fmla="*/ 3147138 h 3147138"/>
              <a:gd name="connsiteX11" fmla="*/ 394266 w 2097336"/>
              <a:gd name="connsiteY11" fmla="*/ 1676478 h 3147138"/>
              <a:gd name="connsiteX12" fmla="*/ 394266 w 2097336"/>
              <a:gd name="connsiteY12" fmla="*/ 647778 h 3147138"/>
              <a:gd name="connsiteX13" fmla="*/ 70066 w 2097336"/>
              <a:gd name="connsiteY13" fmla="*/ 38031 h 314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336" h="3147138">
                <a:moveTo>
                  <a:pt x="0" y="0"/>
                </a:moveTo>
                <a:lnTo>
                  <a:pt x="150359" y="22948"/>
                </a:lnTo>
                <a:cubicBezTo>
                  <a:pt x="1102762" y="217838"/>
                  <a:pt x="1852906" y="967982"/>
                  <a:pt x="2047796" y="1920385"/>
                </a:cubicBezTo>
                <a:lnTo>
                  <a:pt x="2070744" y="2070744"/>
                </a:lnTo>
                <a:lnTo>
                  <a:pt x="2084747" y="2162496"/>
                </a:lnTo>
                <a:cubicBezTo>
                  <a:pt x="2093072" y="2244468"/>
                  <a:pt x="2097336" y="2327640"/>
                  <a:pt x="2097336" y="2411808"/>
                </a:cubicBezTo>
                <a:cubicBezTo>
                  <a:pt x="2097336" y="2495976"/>
                  <a:pt x="2093072" y="2579148"/>
                  <a:pt x="2084747" y="2661120"/>
                </a:cubicBezTo>
                <a:lnTo>
                  <a:pt x="2070744" y="2752872"/>
                </a:lnTo>
                <a:lnTo>
                  <a:pt x="2032713" y="2822938"/>
                </a:lnTo>
                <a:cubicBezTo>
                  <a:pt x="1900569" y="3018537"/>
                  <a:pt x="1676786" y="3147138"/>
                  <a:pt x="1422966" y="3147138"/>
                </a:cubicBezTo>
                <a:lnTo>
                  <a:pt x="394266" y="3147138"/>
                </a:lnTo>
                <a:lnTo>
                  <a:pt x="394266" y="1676478"/>
                </a:lnTo>
                <a:lnTo>
                  <a:pt x="394266" y="647778"/>
                </a:lnTo>
                <a:cubicBezTo>
                  <a:pt x="394266" y="393958"/>
                  <a:pt x="265665" y="170175"/>
                  <a:pt x="70066" y="38031"/>
                </a:cubicBezTo>
                <a:close/>
              </a:path>
            </a:pathLst>
          </a:custGeom>
          <a:gradFill flip="none" rotWithShape="1">
            <a:gsLst>
              <a:gs pos="0">
                <a:srgbClr val="B40000"/>
              </a:gs>
              <a:gs pos="86000">
                <a:schemeClr val="tx1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ADD540-0B64-F7E0-8CE3-A2F9E654E651}"/>
              </a:ext>
            </a:extLst>
          </p:cNvPr>
          <p:cNvSpPr/>
          <p:nvPr/>
        </p:nvSpPr>
        <p:spPr>
          <a:xfrm>
            <a:off x="13256895" y="9061165"/>
            <a:ext cx="3147138" cy="2097336"/>
          </a:xfrm>
          <a:custGeom>
            <a:avLst/>
            <a:gdLst>
              <a:gd name="connsiteX0" fmla="*/ 3147138 w 3147138"/>
              <a:gd name="connsiteY0" fmla="*/ 0 h 2097336"/>
              <a:gd name="connsiteX1" fmla="*/ 3124190 w 3147138"/>
              <a:gd name="connsiteY1" fmla="*/ 150359 h 2097336"/>
              <a:gd name="connsiteX2" fmla="*/ 1226753 w 3147138"/>
              <a:gd name="connsiteY2" fmla="*/ 2047796 h 2097336"/>
              <a:gd name="connsiteX3" fmla="*/ 1076394 w 3147138"/>
              <a:gd name="connsiteY3" fmla="*/ 2070744 h 2097336"/>
              <a:gd name="connsiteX4" fmla="*/ 984642 w 3147138"/>
              <a:gd name="connsiteY4" fmla="*/ 2084747 h 2097336"/>
              <a:gd name="connsiteX5" fmla="*/ 735330 w 3147138"/>
              <a:gd name="connsiteY5" fmla="*/ 2097336 h 2097336"/>
              <a:gd name="connsiteX6" fmla="*/ 486018 w 3147138"/>
              <a:gd name="connsiteY6" fmla="*/ 2084747 h 2097336"/>
              <a:gd name="connsiteX7" fmla="*/ 394266 w 3147138"/>
              <a:gd name="connsiteY7" fmla="*/ 2070744 h 2097336"/>
              <a:gd name="connsiteX8" fmla="*/ 324200 w 3147138"/>
              <a:gd name="connsiteY8" fmla="*/ 2032713 h 2097336"/>
              <a:gd name="connsiteX9" fmla="*/ 0 w 3147138"/>
              <a:gd name="connsiteY9" fmla="*/ 1422966 h 2097336"/>
              <a:gd name="connsiteX10" fmla="*/ 0 w 3147138"/>
              <a:gd name="connsiteY10" fmla="*/ 394266 h 2097336"/>
              <a:gd name="connsiteX11" fmla="*/ 1470660 w 3147138"/>
              <a:gd name="connsiteY11" fmla="*/ 394266 h 2097336"/>
              <a:gd name="connsiteX12" fmla="*/ 2499360 w 3147138"/>
              <a:gd name="connsiteY12" fmla="*/ 394266 h 2097336"/>
              <a:gd name="connsiteX13" fmla="*/ 3109107 w 3147138"/>
              <a:gd name="connsiteY13" fmla="*/ 70066 h 209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47138" h="2097336">
                <a:moveTo>
                  <a:pt x="3147138" y="0"/>
                </a:moveTo>
                <a:lnTo>
                  <a:pt x="3124190" y="150359"/>
                </a:lnTo>
                <a:cubicBezTo>
                  <a:pt x="2929300" y="1102763"/>
                  <a:pt x="2179156" y="1852907"/>
                  <a:pt x="1226753" y="2047796"/>
                </a:cubicBezTo>
                <a:lnTo>
                  <a:pt x="1076394" y="2070744"/>
                </a:lnTo>
                <a:lnTo>
                  <a:pt x="984642" y="2084747"/>
                </a:lnTo>
                <a:cubicBezTo>
                  <a:pt x="902671" y="2093072"/>
                  <a:pt x="819498" y="2097336"/>
                  <a:pt x="735330" y="2097336"/>
                </a:cubicBezTo>
                <a:cubicBezTo>
                  <a:pt x="651162" y="2097336"/>
                  <a:pt x="567990" y="2093072"/>
                  <a:pt x="486018" y="2084747"/>
                </a:cubicBezTo>
                <a:lnTo>
                  <a:pt x="394266" y="2070744"/>
                </a:lnTo>
                <a:lnTo>
                  <a:pt x="324200" y="2032713"/>
                </a:lnTo>
                <a:cubicBezTo>
                  <a:pt x="128601" y="1900570"/>
                  <a:pt x="0" y="1676786"/>
                  <a:pt x="0" y="1422966"/>
                </a:cubicBezTo>
                <a:lnTo>
                  <a:pt x="0" y="394266"/>
                </a:lnTo>
                <a:lnTo>
                  <a:pt x="1470660" y="394266"/>
                </a:lnTo>
                <a:lnTo>
                  <a:pt x="2499360" y="394266"/>
                </a:lnTo>
                <a:cubicBezTo>
                  <a:pt x="2753180" y="394266"/>
                  <a:pt x="2976963" y="265665"/>
                  <a:pt x="3109107" y="70066"/>
                </a:cubicBezTo>
                <a:close/>
              </a:path>
            </a:pathLst>
          </a:custGeom>
          <a:gradFill flip="none" rotWithShape="1">
            <a:gsLst>
              <a:gs pos="1000">
                <a:srgbClr val="CC0000"/>
              </a:gs>
              <a:gs pos="100000">
                <a:schemeClr val="tx1"/>
              </a:gs>
              <a:gs pos="81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EF382-4DF2-079B-4CA4-0EA541A8DA36}"/>
              </a:ext>
            </a:extLst>
          </p:cNvPr>
          <p:cNvSpPr txBox="1"/>
          <p:nvPr/>
        </p:nvSpPr>
        <p:spPr>
          <a:xfrm>
            <a:off x="-4925685" y="-59273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>
                  <a:gsLst>
                    <a:gs pos="100000">
                      <a:srgbClr val="13BD17"/>
                    </a:gs>
                    <a:gs pos="7000">
                      <a:srgbClr val="F91A03"/>
                    </a:gs>
                    <a:gs pos="56000">
                      <a:srgbClr val="23AD3A"/>
                    </a:gs>
                  </a:gsLst>
                  <a:lin ang="5400000" scaled="1"/>
                </a:gradFill>
                <a:latin typeface="Anton" pitchFamily="2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8E41E-D1A8-6886-6678-2A0342DBC4D6}"/>
              </a:ext>
            </a:extLst>
          </p:cNvPr>
          <p:cNvSpPr txBox="1"/>
          <p:nvPr/>
        </p:nvSpPr>
        <p:spPr>
          <a:xfrm>
            <a:off x="17264755" y="1153028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>
                  <a:gsLst>
                    <a:gs pos="7000">
                      <a:srgbClr val="D575C3"/>
                    </a:gs>
                    <a:gs pos="56000">
                      <a:srgbClr val="23AD3A"/>
                    </a:gs>
                  </a:gsLst>
                  <a:lin ang="5400000" scaled="1"/>
                </a:gradFill>
                <a:latin typeface="Anton" pitchFamily="2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1758E-8B73-0F84-F6F7-169D21987123}"/>
              </a:ext>
            </a:extLst>
          </p:cNvPr>
          <p:cNvSpPr txBox="1"/>
          <p:nvPr/>
        </p:nvSpPr>
        <p:spPr>
          <a:xfrm>
            <a:off x="-5224720" y="111022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>
                  <a:gsLst>
                    <a:gs pos="100000">
                      <a:srgbClr val="6B49BF"/>
                    </a:gs>
                    <a:gs pos="7000">
                      <a:srgbClr val="E97B0D"/>
                    </a:gs>
                    <a:gs pos="56000">
                      <a:srgbClr val="BF4141"/>
                    </a:gs>
                  </a:gsLst>
                  <a:lin ang="5400000" scaled="1"/>
                </a:gradFill>
                <a:latin typeface="Anton" pitchFamily="2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F54E9-4B5D-AAC7-1FE1-F5920888E6B3}"/>
              </a:ext>
            </a:extLst>
          </p:cNvPr>
          <p:cNvSpPr txBox="1"/>
          <p:nvPr/>
        </p:nvSpPr>
        <p:spPr>
          <a:xfrm>
            <a:off x="16007455" y="-59273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>
                  <a:gsLst>
                    <a:gs pos="100000">
                      <a:srgbClr val="E97B0D"/>
                    </a:gs>
                    <a:gs pos="56000">
                      <a:srgbClr val="6B49BF"/>
                    </a:gs>
                  </a:gsLst>
                  <a:lin ang="5400000" scaled="1"/>
                </a:gradFill>
                <a:latin typeface="Anton" pitchFamily="2" charset="0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CF8EA-E0DD-7908-C97E-19E291055462}"/>
              </a:ext>
            </a:extLst>
          </p:cNvPr>
          <p:cNvSpPr txBox="1"/>
          <p:nvPr/>
        </p:nvSpPr>
        <p:spPr>
          <a:xfrm>
            <a:off x="-4940223" y="-5465727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92A411-982F-DB0E-F867-7D5C5CD00201}"/>
              </a:ext>
            </a:extLst>
          </p:cNvPr>
          <p:cNvSpPr txBox="1"/>
          <p:nvPr/>
        </p:nvSpPr>
        <p:spPr>
          <a:xfrm>
            <a:off x="-5262026" y="-5162082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WORD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6744E-6E6C-8CF3-073A-51AA60B7A2DA}"/>
              </a:ext>
            </a:extLst>
          </p:cNvPr>
          <p:cNvSpPr txBox="1"/>
          <p:nvPr/>
        </p:nvSpPr>
        <p:spPr>
          <a:xfrm>
            <a:off x="16919426" y="12282529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23755-872B-BBD2-3CA2-8B0E19C3CA5A}"/>
              </a:ext>
            </a:extLst>
          </p:cNvPr>
          <p:cNvSpPr txBox="1"/>
          <p:nvPr/>
        </p:nvSpPr>
        <p:spPr>
          <a:xfrm>
            <a:off x="17264755" y="11991950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EA12B1-22F1-213C-5E44-6F727202BDDD}"/>
              </a:ext>
            </a:extLst>
          </p:cNvPr>
          <p:cNvSpPr txBox="1"/>
          <p:nvPr/>
        </p:nvSpPr>
        <p:spPr>
          <a:xfrm>
            <a:off x="-5591194" y="11853451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WORD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E89B69-367D-4B71-0260-4671E3D3D01D}"/>
              </a:ext>
            </a:extLst>
          </p:cNvPr>
          <p:cNvSpPr txBox="1"/>
          <p:nvPr/>
        </p:nvSpPr>
        <p:spPr>
          <a:xfrm>
            <a:off x="15713037" y="-5054911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WORD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FCBF84-4FC3-5FA2-5902-02D9E4A3EE46}"/>
              </a:ext>
            </a:extLst>
          </p:cNvPr>
          <p:cNvSpPr txBox="1"/>
          <p:nvPr/>
        </p:nvSpPr>
        <p:spPr>
          <a:xfrm>
            <a:off x="-5239258" y="11527226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89C515-7B3B-C5C2-510D-6D1483A10683}"/>
              </a:ext>
            </a:extLst>
          </p:cNvPr>
          <p:cNvSpPr txBox="1"/>
          <p:nvPr/>
        </p:nvSpPr>
        <p:spPr>
          <a:xfrm>
            <a:off x="16007455" y="-5427912"/>
            <a:ext cx="1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42" name="Graphic 41" descr="Popcorn with solid fill">
            <a:extLst>
              <a:ext uri="{FF2B5EF4-FFF2-40B4-BE49-F238E27FC236}">
                <a16:creationId xmlns:a16="http://schemas.microsoft.com/office/drawing/2014/main" id="{7DC53D89-1DD0-C32B-15A6-F0882EB61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26294" y="9575235"/>
            <a:ext cx="1293171" cy="1293171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Graphic 42" descr="Film reel with solid fill">
            <a:extLst>
              <a:ext uri="{FF2B5EF4-FFF2-40B4-BE49-F238E27FC236}">
                <a16:creationId xmlns:a16="http://schemas.microsoft.com/office/drawing/2014/main" id="{0EDD642B-FA94-05A1-3C97-B1F19D050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483" y="-2440642"/>
            <a:ext cx="1209480" cy="1209480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Drama with solid fill">
            <a:extLst>
              <a:ext uri="{FF2B5EF4-FFF2-40B4-BE49-F238E27FC236}">
                <a16:creationId xmlns:a16="http://schemas.microsoft.com/office/drawing/2014/main" id="{95D0468C-94AD-0F90-4617-FE45F3CA0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00406" y="9620752"/>
            <a:ext cx="1262349" cy="1262349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Graphic 44" descr="3d Glasses with solid fill">
            <a:extLst>
              <a:ext uri="{FF2B5EF4-FFF2-40B4-BE49-F238E27FC236}">
                <a16:creationId xmlns:a16="http://schemas.microsoft.com/office/drawing/2014/main" id="{F8A7FE03-B1FA-82CE-7FE5-72D84C077C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220745" y="-3963469"/>
            <a:ext cx="1348959" cy="1348959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9E823E-CD77-98CC-B6DA-046E567FD152}"/>
              </a:ext>
            </a:extLst>
          </p:cNvPr>
          <p:cNvSpPr txBox="1">
            <a:spLocks/>
          </p:cNvSpPr>
          <p:nvPr/>
        </p:nvSpPr>
        <p:spPr>
          <a:xfrm>
            <a:off x="-1863524" y="37175"/>
            <a:ext cx="12192000" cy="6155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DFC38-00BE-B485-5A93-6CC371829A69}"/>
              </a:ext>
            </a:extLst>
          </p:cNvPr>
          <p:cNvSpPr txBox="1"/>
          <p:nvPr/>
        </p:nvSpPr>
        <p:spPr>
          <a:xfrm>
            <a:off x="243847" y="979026"/>
            <a:ext cx="7137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an efficient and user-friendly ticket reservation system for cinema halls.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CDEDD-ECBE-4626-A7B1-A7EBD59C881A}"/>
              </a:ext>
            </a:extLst>
          </p:cNvPr>
          <p:cNvSpPr txBox="1"/>
          <p:nvPr/>
        </p:nvSpPr>
        <p:spPr>
          <a:xfrm>
            <a:off x="468967" y="2400280"/>
            <a:ext cx="7137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Module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 system will offer administrators the capabilities to manage the movie catalog, control ticket selling prices, and overall sales history.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9BD94A-9486-44B2-BAC2-2498AA65BD6E}"/>
              </a:ext>
            </a:extLst>
          </p:cNvPr>
          <p:cNvSpPr txBox="1"/>
          <p:nvPr/>
        </p:nvSpPr>
        <p:spPr>
          <a:xfrm>
            <a:off x="468967" y="4265750"/>
            <a:ext cx="7790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Module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It will provide staff members with the necessary tools to execute ticket bookings and sales effectively .</a:t>
            </a:r>
          </a:p>
        </p:txBody>
      </p:sp>
    </p:spTree>
    <p:extLst>
      <p:ext uri="{BB962C8B-B14F-4D97-AF65-F5344CB8AC3E}">
        <p14:creationId xmlns:p14="http://schemas.microsoft.com/office/powerpoint/2010/main" val="32432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rgbClr val="C00000">
                <a:lumMod val="87000"/>
                <a:lumOff val="13000"/>
              </a:srgbClr>
            </a:gs>
            <a:gs pos="54000">
              <a:schemeClr val="tx1">
                <a:lumMod val="98000"/>
                <a:lumOff val="2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31F8DF-93BD-2DF7-BCF6-768EF4732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5EEFB4D-9D61-23DB-4B39-2564FA935A97}"/>
              </a:ext>
            </a:extLst>
          </p:cNvPr>
          <p:cNvSpPr/>
          <p:nvPr/>
        </p:nvSpPr>
        <p:spPr>
          <a:xfrm>
            <a:off x="3585893" y="1020938"/>
            <a:ext cx="3147138" cy="2097336"/>
          </a:xfrm>
          <a:custGeom>
            <a:avLst/>
            <a:gdLst>
              <a:gd name="connsiteX0" fmla="*/ 2411808 w 3147138"/>
              <a:gd name="connsiteY0" fmla="*/ 0 h 2097336"/>
              <a:gd name="connsiteX1" fmla="*/ 2661120 w 3147138"/>
              <a:gd name="connsiteY1" fmla="*/ 12589 h 2097336"/>
              <a:gd name="connsiteX2" fmla="*/ 2752872 w 3147138"/>
              <a:gd name="connsiteY2" fmla="*/ 26592 h 2097336"/>
              <a:gd name="connsiteX3" fmla="*/ 2822938 w 3147138"/>
              <a:gd name="connsiteY3" fmla="*/ 64623 h 2097336"/>
              <a:gd name="connsiteX4" fmla="*/ 3147138 w 3147138"/>
              <a:gd name="connsiteY4" fmla="*/ 674370 h 2097336"/>
              <a:gd name="connsiteX5" fmla="*/ 3147138 w 3147138"/>
              <a:gd name="connsiteY5" fmla="*/ 1703070 h 2097336"/>
              <a:gd name="connsiteX6" fmla="*/ 1676478 w 3147138"/>
              <a:gd name="connsiteY6" fmla="*/ 1703070 h 2097336"/>
              <a:gd name="connsiteX7" fmla="*/ 647778 w 3147138"/>
              <a:gd name="connsiteY7" fmla="*/ 1703070 h 2097336"/>
              <a:gd name="connsiteX8" fmla="*/ 38031 w 3147138"/>
              <a:gd name="connsiteY8" fmla="*/ 2027270 h 2097336"/>
              <a:gd name="connsiteX9" fmla="*/ 0 w 3147138"/>
              <a:gd name="connsiteY9" fmla="*/ 2097336 h 2097336"/>
              <a:gd name="connsiteX10" fmla="*/ 22948 w 3147138"/>
              <a:gd name="connsiteY10" fmla="*/ 1946977 h 2097336"/>
              <a:gd name="connsiteX11" fmla="*/ 1920385 w 3147138"/>
              <a:gd name="connsiteY11" fmla="*/ 49540 h 2097336"/>
              <a:gd name="connsiteX12" fmla="*/ 2070744 w 3147138"/>
              <a:gd name="connsiteY12" fmla="*/ 26592 h 2097336"/>
              <a:gd name="connsiteX13" fmla="*/ 2162496 w 3147138"/>
              <a:gd name="connsiteY13" fmla="*/ 12589 h 2097336"/>
              <a:gd name="connsiteX14" fmla="*/ 2411808 w 3147138"/>
              <a:gd name="connsiteY14" fmla="*/ 0 h 209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47138" h="2097336">
                <a:moveTo>
                  <a:pt x="2411808" y="0"/>
                </a:moveTo>
                <a:cubicBezTo>
                  <a:pt x="2495976" y="0"/>
                  <a:pt x="2579149" y="4265"/>
                  <a:pt x="2661120" y="12589"/>
                </a:cubicBezTo>
                <a:lnTo>
                  <a:pt x="2752872" y="26592"/>
                </a:lnTo>
                <a:lnTo>
                  <a:pt x="2822938" y="64623"/>
                </a:lnTo>
                <a:cubicBezTo>
                  <a:pt x="3018537" y="196767"/>
                  <a:pt x="3147138" y="420550"/>
                  <a:pt x="3147138" y="674370"/>
                </a:cubicBezTo>
                <a:lnTo>
                  <a:pt x="3147138" y="1703070"/>
                </a:lnTo>
                <a:lnTo>
                  <a:pt x="1676478" y="1703070"/>
                </a:lnTo>
                <a:lnTo>
                  <a:pt x="647778" y="1703070"/>
                </a:lnTo>
                <a:cubicBezTo>
                  <a:pt x="393958" y="1703070"/>
                  <a:pt x="170175" y="1831671"/>
                  <a:pt x="38031" y="2027270"/>
                </a:cubicBezTo>
                <a:lnTo>
                  <a:pt x="0" y="2097336"/>
                </a:lnTo>
                <a:lnTo>
                  <a:pt x="22948" y="1946977"/>
                </a:lnTo>
                <a:cubicBezTo>
                  <a:pt x="217838" y="994574"/>
                  <a:pt x="967982" y="244430"/>
                  <a:pt x="1920385" y="49540"/>
                </a:cubicBezTo>
                <a:lnTo>
                  <a:pt x="2070744" y="26592"/>
                </a:lnTo>
                <a:lnTo>
                  <a:pt x="2162496" y="12589"/>
                </a:lnTo>
                <a:cubicBezTo>
                  <a:pt x="2244468" y="4265"/>
                  <a:pt x="2327640" y="0"/>
                  <a:pt x="2411808" y="0"/>
                </a:cubicBezTo>
                <a:close/>
              </a:path>
            </a:pathLst>
          </a:custGeom>
          <a:gradFill flip="none" rotWithShape="1">
            <a:gsLst>
              <a:gs pos="1000">
                <a:srgbClr val="C00000"/>
              </a:gs>
              <a:gs pos="100000">
                <a:schemeClr val="tx1"/>
              </a:gs>
              <a:gs pos="81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D5F6568-B5DE-F2B5-EBDF-30E3D535D29C}"/>
              </a:ext>
            </a:extLst>
          </p:cNvPr>
          <p:cNvSpPr/>
          <p:nvPr/>
        </p:nvSpPr>
        <p:spPr>
          <a:xfrm>
            <a:off x="3559301" y="2724008"/>
            <a:ext cx="2097336" cy="3147138"/>
          </a:xfrm>
          <a:custGeom>
            <a:avLst/>
            <a:gdLst>
              <a:gd name="connsiteX0" fmla="*/ 674370 w 2097336"/>
              <a:gd name="connsiteY0" fmla="*/ 0 h 3147138"/>
              <a:gd name="connsiteX1" fmla="*/ 1703070 w 2097336"/>
              <a:gd name="connsiteY1" fmla="*/ 0 h 3147138"/>
              <a:gd name="connsiteX2" fmla="*/ 1703070 w 2097336"/>
              <a:gd name="connsiteY2" fmla="*/ 1470660 h 3147138"/>
              <a:gd name="connsiteX3" fmla="*/ 1703070 w 2097336"/>
              <a:gd name="connsiteY3" fmla="*/ 2499360 h 3147138"/>
              <a:gd name="connsiteX4" fmla="*/ 2027270 w 2097336"/>
              <a:gd name="connsiteY4" fmla="*/ 3109107 h 3147138"/>
              <a:gd name="connsiteX5" fmla="*/ 2097336 w 2097336"/>
              <a:gd name="connsiteY5" fmla="*/ 3147138 h 3147138"/>
              <a:gd name="connsiteX6" fmla="*/ 1946977 w 2097336"/>
              <a:gd name="connsiteY6" fmla="*/ 3124190 h 3147138"/>
              <a:gd name="connsiteX7" fmla="*/ 49540 w 2097336"/>
              <a:gd name="connsiteY7" fmla="*/ 1226753 h 3147138"/>
              <a:gd name="connsiteX8" fmla="*/ 26592 w 2097336"/>
              <a:gd name="connsiteY8" fmla="*/ 1076394 h 3147138"/>
              <a:gd name="connsiteX9" fmla="*/ 12589 w 2097336"/>
              <a:gd name="connsiteY9" fmla="*/ 984642 h 3147138"/>
              <a:gd name="connsiteX10" fmla="*/ 0 w 2097336"/>
              <a:gd name="connsiteY10" fmla="*/ 735330 h 3147138"/>
              <a:gd name="connsiteX11" fmla="*/ 12589 w 2097336"/>
              <a:gd name="connsiteY11" fmla="*/ 486018 h 3147138"/>
              <a:gd name="connsiteX12" fmla="*/ 26592 w 2097336"/>
              <a:gd name="connsiteY12" fmla="*/ 394266 h 3147138"/>
              <a:gd name="connsiteX13" fmla="*/ 64623 w 2097336"/>
              <a:gd name="connsiteY13" fmla="*/ 324200 h 3147138"/>
              <a:gd name="connsiteX14" fmla="*/ 674370 w 2097336"/>
              <a:gd name="connsiteY14" fmla="*/ 0 h 314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7336" h="3147138">
                <a:moveTo>
                  <a:pt x="674370" y="0"/>
                </a:moveTo>
                <a:lnTo>
                  <a:pt x="1703070" y="0"/>
                </a:lnTo>
                <a:lnTo>
                  <a:pt x="1703070" y="1470660"/>
                </a:lnTo>
                <a:lnTo>
                  <a:pt x="1703070" y="2499360"/>
                </a:lnTo>
                <a:cubicBezTo>
                  <a:pt x="1703070" y="2753180"/>
                  <a:pt x="1831671" y="2976964"/>
                  <a:pt x="2027270" y="3109107"/>
                </a:cubicBezTo>
                <a:lnTo>
                  <a:pt x="2097336" y="3147138"/>
                </a:lnTo>
                <a:lnTo>
                  <a:pt x="1946977" y="3124190"/>
                </a:lnTo>
                <a:cubicBezTo>
                  <a:pt x="994574" y="2929301"/>
                  <a:pt x="244430" y="2179157"/>
                  <a:pt x="49540" y="1226753"/>
                </a:cubicBezTo>
                <a:lnTo>
                  <a:pt x="26592" y="1076394"/>
                </a:lnTo>
                <a:lnTo>
                  <a:pt x="12589" y="984642"/>
                </a:lnTo>
                <a:cubicBezTo>
                  <a:pt x="4265" y="902670"/>
                  <a:pt x="0" y="819498"/>
                  <a:pt x="0" y="735330"/>
                </a:cubicBezTo>
                <a:cubicBezTo>
                  <a:pt x="0" y="651162"/>
                  <a:pt x="4265" y="567990"/>
                  <a:pt x="12589" y="486018"/>
                </a:cubicBezTo>
                <a:lnTo>
                  <a:pt x="26592" y="394266"/>
                </a:lnTo>
                <a:lnTo>
                  <a:pt x="64623" y="324200"/>
                </a:lnTo>
                <a:cubicBezTo>
                  <a:pt x="196767" y="128601"/>
                  <a:pt x="420550" y="0"/>
                  <a:pt x="674370" y="0"/>
                </a:cubicBezTo>
                <a:close/>
              </a:path>
            </a:pathLst>
          </a:custGeom>
          <a:gradFill flip="none" rotWithShape="1">
            <a:gsLst>
              <a:gs pos="1000">
                <a:srgbClr val="C00000"/>
              </a:gs>
              <a:gs pos="100000">
                <a:schemeClr val="tx1"/>
              </a:gs>
              <a:gs pos="81000">
                <a:schemeClr val="tx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48B474-0D8B-00CE-D3F0-2B16CAC3001E}"/>
              </a:ext>
            </a:extLst>
          </p:cNvPr>
          <p:cNvSpPr/>
          <p:nvPr/>
        </p:nvSpPr>
        <p:spPr>
          <a:xfrm>
            <a:off x="6338765" y="1047530"/>
            <a:ext cx="2097336" cy="3147138"/>
          </a:xfrm>
          <a:custGeom>
            <a:avLst/>
            <a:gdLst>
              <a:gd name="connsiteX0" fmla="*/ 0 w 2097336"/>
              <a:gd name="connsiteY0" fmla="*/ 0 h 3147138"/>
              <a:gd name="connsiteX1" fmla="*/ 150359 w 2097336"/>
              <a:gd name="connsiteY1" fmla="*/ 22948 h 3147138"/>
              <a:gd name="connsiteX2" fmla="*/ 2047796 w 2097336"/>
              <a:gd name="connsiteY2" fmla="*/ 1920385 h 3147138"/>
              <a:gd name="connsiteX3" fmla="*/ 2070744 w 2097336"/>
              <a:gd name="connsiteY3" fmla="*/ 2070744 h 3147138"/>
              <a:gd name="connsiteX4" fmla="*/ 2084747 w 2097336"/>
              <a:gd name="connsiteY4" fmla="*/ 2162496 h 3147138"/>
              <a:gd name="connsiteX5" fmla="*/ 2097336 w 2097336"/>
              <a:gd name="connsiteY5" fmla="*/ 2411808 h 3147138"/>
              <a:gd name="connsiteX6" fmla="*/ 2084747 w 2097336"/>
              <a:gd name="connsiteY6" fmla="*/ 2661120 h 3147138"/>
              <a:gd name="connsiteX7" fmla="*/ 2070744 w 2097336"/>
              <a:gd name="connsiteY7" fmla="*/ 2752872 h 3147138"/>
              <a:gd name="connsiteX8" fmla="*/ 2032713 w 2097336"/>
              <a:gd name="connsiteY8" fmla="*/ 2822938 h 3147138"/>
              <a:gd name="connsiteX9" fmla="*/ 1422966 w 2097336"/>
              <a:gd name="connsiteY9" fmla="*/ 3147138 h 3147138"/>
              <a:gd name="connsiteX10" fmla="*/ 394266 w 2097336"/>
              <a:gd name="connsiteY10" fmla="*/ 3147138 h 3147138"/>
              <a:gd name="connsiteX11" fmla="*/ 394266 w 2097336"/>
              <a:gd name="connsiteY11" fmla="*/ 1676478 h 3147138"/>
              <a:gd name="connsiteX12" fmla="*/ 394266 w 2097336"/>
              <a:gd name="connsiteY12" fmla="*/ 647778 h 3147138"/>
              <a:gd name="connsiteX13" fmla="*/ 70066 w 2097336"/>
              <a:gd name="connsiteY13" fmla="*/ 38031 h 314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7336" h="3147138">
                <a:moveTo>
                  <a:pt x="0" y="0"/>
                </a:moveTo>
                <a:lnTo>
                  <a:pt x="150359" y="22948"/>
                </a:lnTo>
                <a:cubicBezTo>
                  <a:pt x="1102762" y="217838"/>
                  <a:pt x="1852906" y="967982"/>
                  <a:pt x="2047796" y="1920385"/>
                </a:cubicBezTo>
                <a:lnTo>
                  <a:pt x="2070744" y="2070744"/>
                </a:lnTo>
                <a:lnTo>
                  <a:pt x="2084747" y="2162496"/>
                </a:lnTo>
                <a:cubicBezTo>
                  <a:pt x="2093072" y="2244468"/>
                  <a:pt x="2097336" y="2327640"/>
                  <a:pt x="2097336" y="2411808"/>
                </a:cubicBezTo>
                <a:cubicBezTo>
                  <a:pt x="2097336" y="2495976"/>
                  <a:pt x="2093072" y="2579148"/>
                  <a:pt x="2084747" y="2661120"/>
                </a:cubicBezTo>
                <a:lnTo>
                  <a:pt x="2070744" y="2752872"/>
                </a:lnTo>
                <a:lnTo>
                  <a:pt x="2032713" y="2822938"/>
                </a:lnTo>
                <a:cubicBezTo>
                  <a:pt x="1900569" y="3018537"/>
                  <a:pt x="1676786" y="3147138"/>
                  <a:pt x="1422966" y="3147138"/>
                </a:cubicBezTo>
                <a:lnTo>
                  <a:pt x="394266" y="3147138"/>
                </a:lnTo>
                <a:lnTo>
                  <a:pt x="394266" y="1676478"/>
                </a:lnTo>
                <a:lnTo>
                  <a:pt x="394266" y="647778"/>
                </a:lnTo>
                <a:cubicBezTo>
                  <a:pt x="394266" y="393958"/>
                  <a:pt x="265665" y="170175"/>
                  <a:pt x="70066" y="38031"/>
                </a:cubicBezTo>
                <a:close/>
              </a:path>
            </a:pathLst>
          </a:custGeom>
          <a:gradFill flip="none" rotWithShape="1">
            <a:gsLst>
              <a:gs pos="0">
                <a:srgbClr val="B40000"/>
              </a:gs>
              <a:gs pos="86000">
                <a:schemeClr val="tx1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FE5874E-B9B8-C0AE-3FA5-82E400272974}"/>
              </a:ext>
            </a:extLst>
          </p:cNvPr>
          <p:cNvSpPr/>
          <p:nvPr/>
        </p:nvSpPr>
        <p:spPr>
          <a:xfrm>
            <a:off x="5262371" y="3800402"/>
            <a:ext cx="3147138" cy="2097336"/>
          </a:xfrm>
          <a:custGeom>
            <a:avLst/>
            <a:gdLst>
              <a:gd name="connsiteX0" fmla="*/ 3147138 w 3147138"/>
              <a:gd name="connsiteY0" fmla="*/ 0 h 2097336"/>
              <a:gd name="connsiteX1" fmla="*/ 3124190 w 3147138"/>
              <a:gd name="connsiteY1" fmla="*/ 150359 h 2097336"/>
              <a:gd name="connsiteX2" fmla="*/ 1226753 w 3147138"/>
              <a:gd name="connsiteY2" fmla="*/ 2047796 h 2097336"/>
              <a:gd name="connsiteX3" fmla="*/ 1076394 w 3147138"/>
              <a:gd name="connsiteY3" fmla="*/ 2070744 h 2097336"/>
              <a:gd name="connsiteX4" fmla="*/ 984642 w 3147138"/>
              <a:gd name="connsiteY4" fmla="*/ 2084747 h 2097336"/>
              <a:gd name="connsiteX5" fmla="*/ 735330 w 3147138"/>
              <a:gd name="connsiteY5" fmla="*/ 2097336 h 2097336"/>
              <a:gd name="connsiteX6" fmla="*/ 486018 w 3147138"/>
              <a:gd name="connsiteY6" fmla="*/ 2084747 h 2097336"/>
              <a:gd name="connsiteX7" fmla="*/ 394266 w 3147138"/>
              <a:gd name="connsiteY7" fmla="*/ 2070744 h 2097336"/>
              <a:gd name="connsiteX8" fmla="*/ 324200 w 3147138"/>
              <a:gd name="connsiteY8" fmla="*/ 2032713 h 2097336"/>
              <a:gd name="connsiteX9" fmla="*/ 0 w 3147138"/>
              <a:gd name="connsiteY9" fmla="*/ 1422966 h 2097336"/>
              <a:gd name="connsiteX10" fmla="*/ 0 w 3147138"/>
              <a:gd name="connsiteY10" fmla="*/ 394266 h 2097336"/>
              <a:gd name="connsiteX11" fmla="*/ 1470660 w 3147138"/>
              <a:gd name="connsiteY11" fmla="*/ 394266 h 2097336"/>
              <a:gd name="connsiteX12" fmla="*/ 2499360 w 3147138"/>
              <a:gd name="connsiteY12" fmla="*/ 394266 h 2097336"/>
              <a:gd name="connsiteX13" fmla="*/ 3109107 w 3147138"/>
              <a:gd name="connsiteY13" fmla="*/ 70066 h 209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47138" h="2097336">
                <a:moveTo>
                  <a:pt x="3147138" y="0"/>
                </a:moveTo>
                <a:lnTo>
                  <a:pt x="3124190" y="150359"/>
                </a:lnTo>
                <a:cubicBezTo>
                  <a:pt x="2929300" y="1102763"/>
                  <a:pt x="2179156" y="1852907"/>
                  <a:pt x="1226753" y="2047796"/>
                </a:cubicBezTo>
                <a:lnTo>
                  <a:pt x="1076394" y="2070744"/>
                </a:lnTo>
                <a:lnTo>
                  <a:pt x="984642" y="2084747"/>
                </a:lnTo>
                <a:cubicBezTo>
                  <a:pt x="902671" y="2093072"/>
                  <a:pt x="819498" y="2097336"/>
                  <a:pt x="735330" y="2097336"/>
                </a:cubicBezTo>
                <a:cubicBezTo>
                  <a:pt x="651162" y="2097336"/>
                  <a:pt x="567990" y="2093072"/>
                  <a:pt x="486018" y="2084747"/>
                </a:cubicBezTo>
                <a:lnTo>
                  <a:pt x="394266" y="2070744"/>
                </a:lnTo>
                <a:lnTo>
                  <a:pt x="324200" y="2032713"/>
                </a:lnTo>
                <a:cubicBezTo>
                  <a:pt x="128601" y="1900570"/>
                  <a:pt x="0" y="1676786"/>
                  <a:pt x="0" y="1422966"/>
                </a:cubicBezTo>
                <a:lnTo>
                  <a:pt x="0" y="394266"/>
                </a:lnTo>
                <a:lnTo>
                  <a:pt x="1470660" y="394266"/>
                </a:lnTo>
                <a:lnTo>
                  <a:pt x="2499360" y="394266"/>
                </a:lnTo>
                <a:cubicBezTo>
                  <a:pt x="2753180" y="394266"/>
                  <a:pt x="2976963" y="265665"/>
                  <a:pt x="3109107" y="70066"/>
                </a:cubicBezTo>
                <a:close/>
              </a:path>
            </a:pathLst>
          </a:custGeom>
          <a:gradFill flip="none" rotWithShape="1">
            <a:gsLst>
              <a:gs pos="1000">
                <a:srgbClr val="CC0000"/>
              </a:gs>
              <a:gs pos="100000">
                <a:schemeClr val="tx1"/>
              </a:gs>
              <a:gs pos="81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879450-57E3-92F0-44CB-678907A10DAF}"/>
              </a:ext>
            </a:extLst>
          </p:cNvPr>
          <p:cNvSpPr txBox="1"/>
          <p:nvPr/>
        </p:nvSpPr>
        <p:spPr>
          <a:xfrm>
            <a:off x="4209781" y="42742"/>
            <a:ext cx="3918683" cy="144655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FE2FFF-8F77-64FF-9B39-CD87B72E57DE}"/>
              </a:ext>
            </a:extLst>
          </p:cNvPr>
          <p:cNvSpPr txBox="1"/>
          <p:nvPr/>
        </p:nvSpPr>
        <p:spPr>
          <a:xfrm>
            <a:off x="1265210" y="868069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gradFill>
                  <a:gsLst>
                    <a:gs pos="100000">
                      <a:srgbClr val="13BD17"/>
                    </a:gs>
                    <a:gs pos="7000">
                      <a:srgbClr val="F91A03"/>
                    </a:gs>
                    <a:gs pos="56000">
                      <a:srgbClr val="23AD3A"/>
                    </a:gs>
                  </a:gsLst>
                  <a:lin ang="5400000" scaled="1"/>
                </a:gradFill>
                <a:latin typeface="Anton" pitchFamily="2" charset="0"/>
              </a:rPr>
              <a:t>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D75DFB-D65C-094C-35C9-1F3F00A2972A}"/>
              </a:ext>
            </a:extLst>
          </p:cNvPr>
          <p:cNvSpPr txBox="1"/>
          <p:nvPr/>
        </p:nvSpPr>
        <p:spPr>
          <a:xfrm>
            <a:off x="9889459" y="361138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gradFill>
                  <a:gsLst>
                    <a:gs pos="7000">
                      <a:srgbClr val="D575C3"/>
                    </a:gs>
                    <a:gs pos="56000">
                      <a:srgbClr val="23AD3A"/>
                    </a:gs>
                  </a:gsLst>
                  <a:lin ang="5400000" scaled="1"/>
                </a:gradFill>
                <a:latin typeface="Anton" pitchFamily="2" charset="0"/>
              </a:rPr>
              <a:t>04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19DDAB-A3BF-6E7D-C671-7B48D53EFEDF}"/>
              </a:ext>
            </a:extLst>
          </p:cNvPr>
          <p:cNvSpPr txBox="1"/>
          <p:nvPr/>
        </p:nvSpPr>
        <p:spPr>
          <a:xfrm>
            <a:off x="9434399" y="868069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gradFill>
                  <a:gsLst>
                    <a:gs pos="100000">
                      <a:srgbClr val="E97B0D"/>
                    </a:gs>
                    <a:gs pos="56000">
                      <a:srgbClr val="6B49BF"/>
                    </a:gs>
                  </a:gsLst>
                  <a:lin ang="5400000" scaled="1"/>
                </a:gradFill>
                <a:latin typeface="Anton" pitchFamily="2" charset="0"/>
              </a:rPr>
              <a:t>02</a:t>
            </a:r>
          </a:p>
        </p:txBody>
      </p:sp>
      <p:pic>
        <p:nvPicPr>
          <p:cNvPr id="79" name="Graphic 78" descr="Popcorn with solid fill">
            <a:extLst>
              <a:ext uri="{FF2B5EF4-FFF2-40B4-BE49-F238E27FC236}">
                <a16:creationId xmlns:a16="http://schemas.microsoft.com/office/drawing/2014/main" id="{B88792D0-3839-6F72-F166-BA4097633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696" y="2989711"/>
            <a:ext cx="1293171" cy="1293171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0" name="Graphic 79" descr="Film reel with solid fill">
            <a:extLst>
              <a:ext uri="{FF2B5EF4-FFF2-40B4-BE49-F238E27FC236}">
                <a16:creationId xmlns:a16="http://schemas.microsoft.com/office/drawing/2014/main" id="{2E2725AA-3DCC-8739-642C-D359FA69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364" y="2747413"/>
            <a:ext cx="1209480" cy="1209480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1" name="Graphic 80" descr="Drama with solid fill">
            <a:extLst>
              <a:ext uri="{FF2B5EF4-FFF2-40B4-BE49-F238E27FC236}">
                <a16:creationId xmlns:a16="http://schemas.microsoft.com/office/drawing/2014/main" id="{A8D027B4-783C-55DE-3BC5-DF7699C46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882" y="4359989"/>
            <a:ext cx="1262349" cy="1262349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Graphic 81" descr="3d Glasses with solid fill">
            <a:extLst>
              <a:ext uri="{FF2B5EF4-FFF2-40B4-BE49-F238E27FC236}">
                <a16:creationId xmlns:a16="http://schemas.microsoft.com/office/drawing/2014/main" id="{22942CA9-E18E-FF33-B8F3-B50969042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2568" y="1197994"/>
            <a:ext cx="1348959" cy="1348959"/>
          </a:xfrm>
          <a:prstGeom prst="rect">
            <a:avLst/>
          </a:prstGeom>
          <a:effectLst>
            <a:outerShdw blurRad="152400" dist="38100" dir="5400000" sx="120000" sy="120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C0A0167-CE3C-A3C3-2EF8-81F376BF7EB9}"/>
              </a:ext>
            </a:extLst>
          </p:cNvPr>
          <p:cNvGrpSpPr/>
          <p:nvPr/>
        </p:nvGrpSpPr>
        <p:grpSpPr>
          <a:xfrm rot="18900000">
            <a:off x="3460792" y="7664959"/>
            <a:ext cx="5270416" cy="5280721"/>
            <a:chOff x="1857390" y="1405055"/>
            <a:chExt cx="3830320" cy="3850640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3371946-B9B5-57D1-3061-680B945881AC}"/>
                </a:ext>
              </a:extLst>
            </p:cNvPr>
            <p:cNvSpPr/>
            <p:nvPr/>
          </p:nvSpPr>
          <p:spPr>
            <a:xfrm>
              <a:off x="1857390" y="1405055"/>
              <a:ext cx="3830320" cy="3850640"/>
            </a:xfrm>
            <a:custGeom>
              <a:avLst/>
              <a:gdLst>
                <a:gd name="connsiteX0" fmla="*/ 2915920 w 3830320"/>
                <a:gd name="connsiteY0" fmla="*/ 0 h 3850640"/>
                <a:gd name="connsiteX1" fmla="*/ 3830320 w 3830320"/>
                <a:gd name="connsiteY1" fmla="*/ 914400 h 3850640"/>
                <a:gd name="connsiteX2" fmla="*/ 2915920 w 3830320"/>
                <a:gd name="connsiteY2" fmla="*/ 1828800 h 3850640"/>
                <a:gd name="connsiteX3" fmla="*/ 2529852 w 3830320"/>
                <a:gd name="connsiteY3" fmla="*/ 1828800 h 3850640"/>
                <a:gd name="connsiteX4" fmla="*/ 1828800 w 3830320"/>
                <a:gd name="connsiteY4" fmla="*/ 2529852 h 3850640"/>
                <a:gd name="connsiteX5" fmla="*/ 1828800 w 3830320"/>
                <a:gd name="connsiteY5" fmla="*/ 2936240 h 3850640"/>
                <a:gd name="connsiteX6" fmla="*/ 914400 w 3830320"/>
                <a:gd name="connsiteY6" fmla="*/ 3850640 h 3850640"/>
                <a:gd name="connsiteX7" fmla="*/ 0 w 3830320"/>
                <a:gd name="connsiteY7" fmla="*/ 2936240 h 3850640"/>
                <a:gd name="connsiteX8" fmla="*/ 914400 w 3830320"/>
                <a:gd name="connsiteY8" fmla="*/ 2021840 h 3850640"/>
                <a:gd name="connsiteX9" fmla="*/ 1300468 w 3830320"/>
                <a:gd name="connsiteY9" fmla="*/ 2021840 h 3850640"/>
                <a:gd name="connsiteX10" fmla="*/ 2001520 w 3830320"/>
                <a:gd name="connsiteY10" fmla="*/ 1320788 h 3850640"/>
                <a:gd name="connsiteX11" fmla="*/ 2001520 w 3830320"/>
                <a:gd name="connsiteY11" fmla="*/ 914400 h 3850640"/>
                <a:gd name="connsiteX12" fmla="*/ 2915920 w 3830320"/>
                <a:gd name="connsiteY12" fmla="*/ 0 h 385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320" h="3850640">
                  <a:moveTo>
                    <a:pt x="2915920" y="0"/>
                  </a:moveTo>
                  <a:cubicBezTo>
                    <a:pt x="3420929" y="0"/>
                    <a:pt x="3830320" y="409391"/>
                    <a:pt x="3830320" y="914400"/>
                  </a:cubicBezTo>
                  <a:cubicBezTo>
                    <a:pt x="3830320" y="1419409"/>
                    <a:pt x="3420929" y="1828800"/>
                    <a:pt x="2915920" y="1828800"/>
                  </a:cubicBezTo>
                  <a:lnTo>
                    <a:pt x="2529852" y="1828800"/>
                  </a:lnTo>
                  <a:cubicBezTo>
                    <a:pt x="2142672" y="1828800"/>
                    <a:pt x="1828800" y="2142672"/>
                    <a:pt x="1828800" y="2529852"/>
                  </a:cubicBezTo>
                  <a:lnTo>
                    <a:pt x="1828800" y="2936240"/>
                  </a:lnTo>
                  <a:cubicBezTo>
                    <a:pt x="1828800" y="3441249"/>
                    <a:pt x="1419409" y="3850640"/>
                    <a:pt x="914400" y="3850640"/>
                  </a:cubicBezTo>
                  <a:cubicBezTo>
                    <a:pt x="409391" y="3850640"/>
                    <a:pt x="0" y="3441249"/>
                    <a:pt x="0" y="2936240"/>
                  </a:cubicBezTo>
                  <a:cubicBezTo>
                    <a:pt x="0" y="2431231"/>
                    <a:pt x="409391" y="2021840"/>
                    <a:pt x="914400" y="2021840"/>
                  </a:cubicBezTo>
                  <a:lnTo>
                    <a:pt x="1300468" y="2021840"/>
                  </a:lnTo>
                  <a:cubicBezTo>
                    <a:pt x="1687648" y="2021840"/>
                    <a:pt x="2001520" y="1707968"/>
                    <a:pt x="2001520" y="1320788"/>
                  </a:cubicBezTo>
                  <a:lnTo>
                    <a:pt x="2001520" y="914400"/>
                  </a:lnTo>
                  <a:cubicBezTo>
                    <a:pt x="2001520" y="409391"/>
                    <a:pt x="2410911" y="0"/>
                    <a:pt x="2915920" y="0"/>
                  </a:cubicBezTo>
                  <a:close/>
                </a:path>
              </a:pathLst>
            </a:custGeom>
            <a:gradFill>
              <a:gsLst>
                <a:gs pos="100000">
                  <a:srgbClr val="FF6600"/>
                </a:gs>
                <a:gs pos="75000">
                  <a:srgbClr val="FF8000"/>
                </a:gs>
                <a:gs pos="32000">
                  <a:srgbClr val="E41C1C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9C6A12E-CCFF-1C5A-EFC8-2C9E8A2A348E}"/>
                </a:ext>
              </a:extLst>
            </p:cNvPr>
            <p:cNvSpPr/>
            <p:nvPr/>
          </p:nvSpPr>
          <p:spPr>
            <a:xfrm rot="2700000">
              <a:off x="3993914" y="154016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08D6249-6DF3-0553-F35F-EE7A1F373C77}"/>
                </a:ext>
              </a:extLst>
            </p:cNvPr>
            <p:cNvSpPr/>
            <p:nvPr/>
          </p:nvSpPr>
          <p:spPr>
            <a:xfrm rot="2700000">
              <a:off x="1975152" y="3573293"/>
              <a:ext cx="1554480" cy="1554480"/>
            </a:xfrm>
            <a:prstGeom prst="ellipse">
              <a:avLst/>
            </a:prstGeom>
            <a:gradFill flip="none" rotWithShape="1">
              <a:gsLst>
                <a:gs pos="35000">
                  <a:schemeClr val="bg1"/>
                </a:gs>
                <a:gs pos="100000">
                  <a:schemeClr val="tx1">
                    <a:alpha val="23000"/>
                    <a:lumMod val="44000"/>
                    <a:lumOff val="56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52400" sx="110000" sy="110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86EA5F4-ADC5-1010-38DD-5911559F8CDC}"/>
              </a:ext>
            </a:extLst>
          </p:cNvPr>
          <p:cNvGrpSpPr/>
          <p:nvPr/>
        </p:nvGrpSpPr>
        <p:grpSpPr>
          <a:xfrm rot="18900000">
            <a:off x="3472882" y="7670079"/>
            <a:ext cx="5252855" cy="5298376"/>
            <a:chOff x="6224145" y="755934"/>
            <a:chExt cx="5252855" cy="529837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B94CFAA-BFEC-86A0-9D37-F70B174AB6FC}"/>
                </a:ext>
              </a:extLst>
            </p:cNvPr>
            <p:cNvGrpSpPr/>
            <p:nvPr/>
          </p:nvGrpSpPr>
          <p:grpSpPr>
            <a:xfrm rot="10800000">
              <a:off x="6224145" y="755934"/>
              <a:ext cx="5252855" cy="5298376"/>
              <a:chOff x="1857390" y="1405055"/>
              <a:chExt cx="3830320" cy="3850640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44B89ED-553F-5443-1D8E-E9D4BA3FF792}"/>
                  </a:ext>
                </a:extLst>
              </p:cNvPr>
              <p:cNvSpPr/>
              <p:nvPr/>
            </p:nvSpPr>
            <p:spPr>
              <a:xfrm>
                <a:off x="1857390" y="1405055"/>
                <a:ext cx="3830320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891EB78-0155-5FCD-D1B8-E1A0F2948B9F}"/>
                  </a:ext>
                </a:extLst>
              </p:cNvPr>
              <p:cNvSpPr/>
              <p:nvPr/>
            </p:nvSpPr>
            <p:spPr>
              <a:xfrm rot="2700000">
                <a:off x="3993914" y="154016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73AE968-52A4-04DB-507D-ED42CD07BF90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241E874-8532-D77D-83D2-34A0C1B45CB0}"/>
                </a:ext>
              </a:extLst>
            </p:cNvPr>
            <p:cNvSpPr txBox="1"/>
            <p:nvPr/>
          </p:nvSpPr>
          <p:spPr>
            <a:xfrm>
              <a:off x="6391949" y="4123413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F5B2E7-1A7F-20E7-AF0E-166DB1EE9F2A}"/>
                </a:ext>
              </a:extLst>
            </p:cNvPr>
            <p:cNvSpPr txBox="1"/>
            <p:nvPr/>
          </p:nvSpPr>
          <p:spPr>
            <a:xfrm>
              <a:off x="9146522" y="1278137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04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D2B2F97-E608-7024-8FCA-5731A0ED42D8}"/>
              </a:ext>
            </a:extLst>
          </p:cNvPr>
          <p:cNvGrpSpPr/>
          <p:nvPr/>
        </p:nvGrpSpPr>
        <p:grpSpPr>
          <a:xfrm rot="18900000">
            <a:off x="3466263" y="7684060"/>
            <a:ext cx="5252855" cy="5298376"/>
            <a:chOff x="699840" y="793791"/>
            <a:chExt cx="5252855" cy="5298376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59AEE6E-2FDE-6585-14E0-5E285762C937}"/>
                </a:ext>
              </a:extLst>
            </p:cNvPr>
            <p:cNvGrpSpPr/>
            <p:nvPr/>
          </p:nvGrpSpPr>
          <p:grpSpPr>
            <a:xfrm>
              <a:off x="699840" y="793791"/>
              <a:ext cx="5252855" cy="5298376"/>
              <a:chOff x="1857390" y="1405055"/>
              <a:chExt cx="3830320" cy="3850640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40F80C3-5689-A84F-F185-577A42DFA086}"/>
                  </a:ext>
                </a:extLst>
              </p:cNvPr>
              <p:cNvSpPr/>
              <p:nvPr/>
            </p:nvSpPr>
            <p:spPr>
              <a:xfrm>
                <a:off x="1857390" y="1405055"/>
                <a:ext cx="3830320" cy="3850640"/>
              </a:xfrm>
              <a:custGeom>
                <a:avLst/>
                <a:gdLst>
                  <a:gd name="connsiteX0" fmla="*/ 2915920 w 3830320"/>
                  <a:gd name="connsiteY0" fmla="*/ 0 h 3850640"/>
                  <a:gd name="connsiteX1" fmla="*/ 3830320 w 3830320"/>
                  <a:gd name="connsiteY1" fmla="*/ 914400 h 3850640"/>
                  <a:gd name="connsiteX2" fmla="*/ 2915920 w 3830320"/>
                  <a:gd name="connsiteY2" fmla="*/ 1828800 h 3850640"/>
                  <a:gd name="connsiteX3" fmla="*/ 2529852 w 3830320"/>
                  <a:gd name="connsiteY3" fmla="*/ 1828800 h 3850640"/>
                  <a:gd name="connsiteX4" fmla="*/ 1828800 w 3830320"/>
                  <a:gd name="connsiteY4" fmla="*/ 2529852 h 3850640"/>
                  <a:gd name="connsiteX5" fmla="*/ 1828800 w 3830320"/>
                  <a:gd name="connsiteY5" fmla="*/ 2936240 h 3850640"/>
                  <a:gd name="connsiteX6" fmla="*/ 914400 w 3830320"/>
                  <a:gd name="connsiteY6" fmla="*/ 3850640 h 3850640"/>
                  <a:gd name="connsiteX7" fmla="*/ 0 w 3830320"/>
                  <a:gd name="connsiteY7" fmla="*/ 2936240 h 3850640"/>
                  <a:gd name="connsiteX8" fmla="*/ 914400 w 3830320"/>
                  <a:gd name="connsiteY8" fmla="*/ 2021840 h 3850640"/>
                  <a:gd name="connsiteX9" fmla="*/ 1300468 w 3830320"/>
                  <a:gd name="connsiteY9" fmla="*/ 2021840 h 3850640"/>
                  <a:gd name="connsiteX10" fmla="*/ 2001520 w 3830320"/>
                  <a:gd name="connsiteY10" fmla="*/ 1320788 h 3850640"/>
                  <a:gd name="connsiteX11" fmla="*/ 2001520 w 3830320"/>
                  <a:gd name="connsiteY11" fmla="*/ 914400 h 3850640"/>
                  <a:gd name="connsiteX12" fmla="*/ 2915920 w 3830320"/>
                  <a:gd name="connsiteY12" fmla="*/ 0 h 385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0320" h="3850640">
                    <a:moveTo>
                      <a:pt x="2915920" y="0"/>
                    </a:moveTo>
                    <a:cubicBezTo>
                      <a:pt x="3420929" y="0"/>
                      <a:pt x="3830320" y="409391"/>
                      <a:pt x="3830320" y="914400"/>
                    </a:cubicBezTo>
                    <a:cubicBezTo>
                      <a:pt x="3830320" y="1419409"/>
                      <a:pt x="3420929" y="1828800"/>
                      <a:pt x="2915920" y="1828800"/>
                    </a:cubicBezTo>
                    <a:lnTo>
                      <a:pt x="2529852" y="1828800"/>
                    </a:lnTo>
                    <a:cubicBezTo>
                      <a:pt x="2142672" y="1828800"/>
                      <a:pt x="1828800" y="2142672"/>
                      <a:pt x="1828800" y="2529852"/>
                    </a:cubicBezTo>
                    <a:lnTo>
                      <a:pt x="1828800" y="2936240"/>
                    </a:lnTo>
                    <a:cubicBezTo>
                      <a:pt x="1828800" y="3441249"/>
                      <a:pt x="1419409" y="3850640"/>
                      <a:pt x="914400" y="3850640"/>
                    </a:cubicBezTo>
                    <a:cubicBezTo>
                      <a:pt x="409391" y="3850640"/>
                      <a:pt x="0" y="3441249"/>
                      <a:pt x="0" y="2936240"/>
                    </a:cubicBezTo>
                    <a:cubicBezTo>
                      <a:pt x="0" y="2431231"/>
                      <a:pt x="409391" y="2021840"/>
                      <a:pt x="914400" y="2021840"/>
                    </a:cubicBezTo>
                    <a:lnTo>
                      <a:pt x="1300468" y="2021840"/>
                    </a:lnTo>
                    <a:cubicBezTo>
                      <a:pt x="1687648" y="2021840"/>
                      <a:pt x="2001520" y="1707968"/>
                      <a:pt x="2001520" y="1320788"/>
                    </a:cubicBezTo>
                    <a:lnTo>
                      <a:pt x="2001520" y="914400"/>
                    </a:lnTo>
                    <a:cubicBezTo>
                      <a:pt x="2001520" y="409391"/>
                      <a:pt x="2410911" y="0"/>
                      <a:pt x="2915920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6600"/>
                  </a:gs>
                  <a:gs pos="75000">
                    <a:srgbClr val="FF8000"/>
                  </a:gs>
                  <a:gs pos="32000">
                    <a:srgbClr val="E41C1C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C1B6AA4-1BB5-0D5C-44B2-0CF418E15824}"/>
                  </a:ext>
                </a:extLst>
              </p:cNvPr>
              <p:cNvSpPr/>
              <p:nvPr/>
            </p:nvSpPr>
            <p:spPr>
              <a:xfrm rot="2700000">
                <a:off x="3993914" y="154016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AFED5D4-9BB6-B776-3433-62DBBBBC0301}"/>
                  </a:ext>
                </a:extLst>
              </p:cNvPr>
              <p:cNvSpPr/>
              <p:nvPr/>
            </p:nvSpPr>
            <p:spPr>
              <a:xfrm rot="2700000">
                <a:off x="1975152" y="3573293"/>
                <a:ext cx="1554480" cy="155448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bg1"/>
                  </a:gs>
                  <a:gs pos="100000">
                    <a:schemeClr val="tx1">
                      <a:alpha val="23000"/>
                      <a:lumMod val="44000"/>
                      <a:lumOff val="56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524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7C59B8-7E9B-20DC-CD88-8525CD74799F}"/>
                </a:ext>
              </a:extLst>
            </p:cNvPr>
            <p:cNvSpPr txBox="1"/>
            <p:nvPr/>
          </p:nvSpPr>
          <p:spPr>
            <a:xfrm>
              <a:off x="976552" y="4275813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D0437C4-510C-6767-4B62-151C82016024}"/>
                </a:ext>
              </a:extLst>
            </p:cNvPr>
            <p:cNvSpPr txBox="1"/>
            <p:nvPr/>
          </p:nvSpPr>
          <p:spPr>
            <a:xfrm>
              <a:off x="3603739" y="1447242"/>
              <a:ext cx="22061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nton" pitchFamily="2" charset="0"/>
                </a:rPr>
                <a:t>STEP</a:t>
              </a:r>
            </a:p>
            <a:p>
              <a:pPr algn="ctr"/>
              <a:r>
                <a:rPr lang="en-US" sz="4400" dirty="0">
                  <a:latin typeface="Anton" pitchFamily="2" charset="0"/>
                </a:rPr>
                <a:t>02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93F4179-CA94-491C-8ADC-23121B58FE94}"/>
              </a:ext>
            </a:extLst>
          </p:cNvPr>
          <p:cNvSpPr txBox="1"/>
          <p:nvPr/>
        </p:nvSpPr>
        <p:spPr>
          <a:xfrm>
            <a:off x="1267821" y="402569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gradFill>
                  <a:gsLst>
                    <a:gs pos="100000">
                      <a:srgbClr val="E97B0D"/>
                    </a:gs>
                    <a:gs pos="56000">
                      <a:srgbClr val="6B49BF"/>
                    </a:gs>
                  </a:gsLst>
                  <a:lin ang="5400000" scaled="1"/>
                </a:gradFill>
                <a:latin typeface="Anton" pitchFamily="2" charset="0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B1925D-F441-4C78-9D49-1EB0BBA1186E}"/>
              </a:ext>
            </a:extLst>
          </p:cNvPr>
          <p:cNvSpPr txBox="1"/>
          <p:nvPr/>
        </p:nvSpPr>
        <p:spPr>
          <a:xfrm>
            <a:off x="282754" y="1615971"/>
            <a:ext cx="3251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Movie Management</a:t>
            </a:r>
            <a:endParaRPr lang="en-US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124F56-F63B-450D-9701-6784AF35AAE1}"/>
              </a:ext>
            </a:extLst>
          </p:cNvPr>
          <p:cNvSpPr txBox="1"/>
          <p:nvPr/>
        </p:nvSpPr>
        <p:spPr>
          <a:xfrm>
            <a:off x="8285789" y="1545975"/>
            <a:ext cx="4548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Scheduling Management</a:t>
            </a:r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6C7DB8-2545-4747-B8A2-B0C541E22F80}"/>
              </a:ext>
            </a:extLst>
          </p:cNvPr>
          <p:cNvSpPr txBox="1"/>
          <p:nvPr/>
        </p:nvSpPr>
        <p:spPr>
          <a:xfrm>
            <a:off x="806429" y="4730056"/>
            <a:ext cx="2333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Reporting</a:t>
            </a:r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8CEA38-B9A7-4AFC-B4D2-34002ED170DB}"/>
              </a:ext>
            </a:extLst>
          </p:cNvPr>
          <p:cNvSpPr txBox="1"/>
          <p:nvPr/>
        </p:nvSpPr>
        <p:spPr>
          <a:xfrm>
            <a:off x="8300269" y="4788805"/>
            <a:ext cx="4103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Ticket Sales and Booking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771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1175</Words>
  <Application>Microsoft Office PowerPoint</Application>
  <PresentationFormat>Widescreen</PresentationFormat>
  <Paragraphs>300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Adobe Gothic Std B</vt:lpstr>
      <vt:lpstr>Anton</vt:lpstr>
      <vt:lpstr>Arial</vt:lpstr>
      <vt:lpstr>Calibri</vt:lpstr>
      <vt:lpstr>Calibri Light</vt:lpstr>
      <vt:lpstr>Cascadia Mono</vt:lpstr>
      <vt:lpstr>Century Gothic</vt:lpstr>
      <vt:lpstr>Courier New</vt:lpstr>
      <vt:lpstr>Eras Bold ITC</vt:lpstr>
      <vt:lpstr>Inter</vt:lpstr>
      <vt:lpstr>Laro</vt:lpstr>
      <vt:lpstr>Lora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 &amp; Disadvantages of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MITUSER-1</dc:creator>
  <cp:lastModifiedBy>Thein Than Zaw</cp:lastModifiedBy>
  <cp:revision>73</cp:revision>
  <dcterms:created xsi:type="dcterms:W3CDTF">2025-02-25T02:33:46Z</dcterms:created>
  <dcterms:modified xsi:type="dcterms:W3CDTF">2025-05-08T02:23:28Z</dcterms:modified>
</cp:coreProperties>
</file>